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5" r:id="rId4"/>
  </p:sldMasterIdLst>
  <p:notesMasterIdLst>
    <p:notesMasterId r:id="rId9"/>
  </p:notesMasterIdLst>
  <p:sldIdLst>
    <p:sldId id="258" r:id="rId5"/>
    <p:sldId id="256" r:id="rId6"/>
    <p:sldId id="259" r:id="rId7"/>
    <p:sldId id="260" r:id="rId8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113" userDrawn="1">
          <p15:clr>
            <a:srgbClr val="A4A3A4"/>
          </p15:clr>
        </p15:guide>
        <p15:guide id="2" orient="horz" pos="3140" userDrawn="1">
          <p15:clr>
            <a:srgbClr val="A4A3A4"/>
          </p15:clr>
        </p15:guide>
        <p15:guide id="3" orient="horz" pos="78" userDrawn="1">
          <p15:clr>
            <a:srgbClr val="A4A3A4"/>
          </p15:clr>
        </p15:guide>
        <p15:guide id="4" pos="564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DAC44"/>
    <a:srgbClr val="0092D0"/>
    <a:srgbClr val="D3B72F"/>
    <a:srgbClr val="2B337B"/>
    <a:srgbClr val="575756"/>
    <a:srgbClr val="0B41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FD9F5A-12E5-4B64-B125-A462FD2E9DCA}" v="2" dt="2024-09-03T14:23:09.7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45"/>
    <p:restoredTop sz="94558"/>
  </p:normalViewPr>
  <p:slideViewPr>
    <p:cSldViewPr snapToGrid="0" snapToObjects="1">
      <p:cViewPr varScale="1">
        <p:scale>
          <a:sx n="107" d="100"/>
          <a:sy n="107" d="100"/>
        </p:scale>
        <p:origin x="998" y="82"/>
      </p:cViewPr>
      <p:guideLst>
        <p:guide pos="113"/>
        <p:guide orient="horz" pos="3140"/>
        <p:guide orient="horz" pos="78"/>
        <p:guide pos="564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BAEBFA-AF02-1A4A-85A8-8AE4E087F413}" type="datetimeFigureOut">
              <a:rPr lang="it-IT" smtClean="0"/>
              <a:t>03/09/2024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32A90F-1C0C-6A41-8500-2D78E478339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93983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64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822" algn="l" defTabSz="68564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644" algn="l" defTabSz="68564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465" algn="l" defTabSz="68564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287" algn="l" defTabSz="68564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109" algn="l" defTabSz="68564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6931" algn="l" defTabSz="68564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399751" algn="l" defTabSz="68564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2573" algn="l" defTabSz="68564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32A90F-1C0C-6A41-8500-2D78E478339B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92659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32A90F-1C0C-6A41-8500-2D78E478339B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16530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32A90F-1C0C-6A41-8500-2D78E478339B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88252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98888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2631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Immagine che contiene testo, Elementi grafici, cartone animato, grafica&#10;&#10;Descrizione generata automaticamente">
            <a:extLst>
              <a:ext uri="{FF2B5EF4-FFF2-40B4-BE49-F238E27FC236}">
                <a16:creationId xmlns:a16="http://schemas.microsoft.com/office/drawing/2014/main" id="{9A1F4EC7-119C-DC1E-1F0F-71FF242362F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729723" y="4453054"/>
            <a:ext cx="2414277" cy="690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862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844D9AF-3590-E991-CA2F-F58DECF581BD}"/>
              </a:ext>
            </a:extLst>
          </p:cNvPr>
          <p:cNvSpPr txBox="1">
            <a:spLocks/>
          </p:cNvSpPr>
          <p:nvPr/>
        </p:nvSpPr>
        <p:spPr>
          <a:xfrm>
            <a:off x="179388" y="1142378"/>
            <a:ext cx="8785225" cy="403200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 baseline="0">
                <a:solidFill>
                  <a:schemeClr val="tx1"/>
                </a:solidFill>
                <a:latin typeface="Apex New Bold" panose="02010600040501010103" pitchFamily="2" charset="77"/>
                <a:ea typeface="+mj-ea"/>
                <a:cs typeface="+mj-cs"/>
              </a:defRPr>
            </a:lvl1pPr>
          </a:lstStyle>
          <a:p>
            <a:pPr algn="ctr"/>
            <a:r>
              <a:rPr lang="en-US" sz="2800" b="1" i="0" dirty="0">
                <a:solidFill>
                  <a:srgbClr val="FF0000"/>
                </a:solidFill>
                <a:effectLst/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RECOMMENDED COLOR</a:t>
            </a:r>
            <a:r>
              <a:rPr lang="en-US" sz="2800" dirty="0">
                <a:solidFill>
                  <a:srgbClr val="FF0000"/>
                </a:solidFill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FOR TEXT</a:t>
            </a:r>
            <a:br>
              <a:rPr lang="en-US" sz="2800" dirty="0">
                <a:solidFill>
                  <a:srgbClr val="2B337B"/>
                </a:solidFill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2B337B"/>
                </a:solidFill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HEX: #2B337B – RGB (43, 51,123)</a:t>
            </a:r>
          </a:p>
          <a:p>
            <a:pPr algn="ctr"/>
            <a:r>
              <a:rPr lang="en-US" sz="2800" dirty="0">
                <a:solidFill>
                  <a:srgbClr val="0092D0"/>
                </a:solidFill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HEX: #0092D0 – RGB (0, 146,208)</a:t>
            </a:r>
            <a:br>
              <a:rPr lang="en-US" sz="2800" dirty="0">
                <a:solidFill>
                  <a:srgbClr val="5DAC44"/>
                </a:solidFill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5DAC44"/>
                </a:solidFill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HEX: #5DAC44 – RGB (93, 172,68)</a:t>
            </a:r>
            <a:br>
              <a:rPr lang="en-US" sz="2800" dirty="0">
                <a:solidFill>
                  <a:srgbClr val="5DAC44"/>
                </a:solidFill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800" dirty="0">
                <a:solidFill>
                  <a:srgbClr val="2B337B"/>
                </a:solidFill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FF0000"/>
                </a:solidFill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PLEASE KEEP YOUR CONTENT WITHIN THE SIDE AND TOP GUIDELINES</a:t>
            </a:r>
          </a:p>
          <a:p>
            <a:pPr algn="ctr"/>
            <a:endParaRPr lang="en-US" sz="2800" b="1" i="0" dirty="0">
              <a:solidFill>
                <a:srgbClr val="FF0000"/>
              </a:solidFill>
              <a:effectLst/>
              <a:highlight>
                <a:srgbClr val="FEFEFE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800" dirty="0">
                <a:solidFill>
                  <a:srgbClr val="FF0000"/>
                </a:solidFill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REMOVE THIS SLIDE FROM YOUR PRESENATION</a:t>
            </a:r>
            <a:br>
              <a:rPr lang="en-US" sz="2800" b="1" i="0" dirty="0">
                <a:solidFill>
                  <a:srgbClr val="2B337B"/>
                </a:solidFill>
                <a:effectLst/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800" b="1" i="0" dirty="0">
              <a:solidFill>
                <a:srgbClr val="2B337B"/>
              </a:solidFill>
              <a:effectLst/>
              <a:highlight>
                <a:srgbClr val="FEFEFE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156901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>
            <a:extLst>
              <a:ext uri="{FF2B5EF4-FFF2-40B4-BE49-F238E27FC236}">
                <a16:creationId xmlns:a16="http://schemas.microsoft.com/office/drawing/2014/main" id="{93FC43AE-EC75-4561-E73C-B5D287F00EA7}"/>
              </a:ext>
            </a:extLst>
          </p:cNvPr>
          <p:cNvSpPr txBox="1">
            <a:spLocks/>
          </p:cNvSpPr>
          <p:nvPr/>
        </p:nvSpPr>
        <p:spPr>
          <a:xfrm>
            <a:off x="4086372" y="984010"/>
            <a:ext cx="4607356" cy="550265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 baseline="0">
                <a:solidFill>
                  <a:schemeClr val="tx1"/>
                </a:solidFill>
                <a:latin typeface="Apex New Bold" panose="02010600040501010103" pitchFamily="2" charset="77"/>
                <a:ea typeface="+mj-ea"/>
                <a:cs typeface="+mj-cs"/>
              </a:defRPr>
            </a:lvl1pPr>
          </a:lstStyle>
          <a:p>
            <a:r>
              <a:rPr lang="it-IT" sz="1800" dirty="0">
                <a:solidFill>
                  <a:srgbClr val="5DAC44"/>
                </a:solidFill>
                <a:latin typeface="Arial"/>
                <a:ea typeface="Open Sans SemiBold"/>
                <a:cs typeface="Arial"/>
              </a:rPr>
              <a:t>Affiliations</a:t>
            </a:r>
            <a:r>
              <a:rPr lang="it-IT" sz="1800" dirty="0">
                <a:solidFill>
                  <a:srgbClr val="2B337B"/>
                </a:solidFill>
                <a:latin typeface="Arial"/>
                <a:ea typeface="Open Sans SemiBold"/>
                <a:cs typeface="Arial"/>
              </a:rPr>
              <a:t> </a:t>
            </a:r>
            <a:endParaRPr lang="it-IT" sz="1800" dirty="0"/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BFA92EEF-81D7-431F-E0A9-F12974453B28}"/>
              </a:ext>
            </a:extLst>
          </p:cNvPr>
          <p:cNvSpPr txBox="1">
            <a:spLocks/>
          </p:cNvSpPr>
          <p:nvPr/>
        </p:nvSpPr>
        <p:spPr>
          <a:xfrm>
            <a:off x="179389" y="416068"/>
            <a:ext cx="8785224" cy="705014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 baseline="0">
                <a:solidFill>
                  <a:schemeClr val="tx1"/>
                </a:solidFill>
                <a:latin typeface="Apex New Bold" panose="02010600040501010103" pitchFamily="2" charset="77"/>
                <a:ea typeface="+mj-ea"/>
                <a:cs typeface="+mj-cs"/>
              </a:defRPr>
            </a:lvl1pPr>
          </a:lstStyle>
          <a:p>
            <a:r>
              <a:rPr lang="it-IT" sz="2800" dirty="0">
                <a:solidFill>
                  <a:srgbClr val="2B337B"/>
                </a:solidFill>
                <a:latin typeface="Arial"/>
                <a:ea typeface="Open Sans SemiBold"/>
                <a:cs typeface="Arial"/>
              </a:rPr>
              <a:t>Title of the </a:t>
            </a:r>
            <a:r>
              <a:rPr lang="it-IT" sz="2800" dirty="0" err="1">
                <a:solidFill>
                  <a:srgbClr val="2B337B"/>
                </a:solidFill>
                <a:latin typeface="Arial"/>
                <a:ea typeface="Open Sans SemiBold"/>
                <a:cs typeface="Arial"/>
              </a:rPr>
              <a:t>presentation</a:t>
            </a:r>
            <a:endParaRPr lang="it-IT" sz="2800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811557B6-2700-78EE-DDAB-26580A12190F}"/>
              </a:ext>
            </a:extLst>
          </p:cNvPr>
          <p:cNvSpPr txBox="1">
            <a:spLocks/>
          </p:cNvSpPr>
          <p:nvPr/>
        </p:nvSpPr>
        <p:spPr>
          <a:xfrm>
            <a:off x="185475" y="980622"/>
            <a:ext cx="8785224" cy="705014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 baseline="0">
                <a:solidFill>
                  <a:schemeClr val="tx1"/>
                </a:solidFill>
                <a:latin typeface="Apex New Bold" panose="02010600040501010103" pitchFamily="2" charset="77"/>
                <a:ea typeface="+mj-ea"/>
                <a:cs typeface="+mj-cs"/>
              </a:defRPr>
            </a:lvl1pPr>
          </a:lstStyle>
          <a:p>
            <a:r>
              <a:rPr lang="it-IT" sz="2000" dirty="0">
                <a:solidFill>
                  <a:srgbClr val="0092D0"/>
                </a:solidFill>
                <a:latin typeface="Arial"/>
                <a:ea typeface="Open Sans SemiBold"/>
                <a:cs typeface="Arial"/>
              </a:rPr>
              <a:t>Name and </a:t>
            </a:r>
            <a:r>
              <a:rPr lang="it-IT" sz="2000" dirty="0" err="1">
                <a:solidFill>
                  <a:srgbClr val="0092D0"/>
                </a:solidFill>
                <a:latin typeface="Arial"/>
                <a:ea typeface="Open Sans SemiBold"/>
                <a:cs typeface="Arial"/>
              </a:rPr>
              <a:t>Surname</a:t>
            </a:r>
            <a:endParaRPr lang="it-IT" dirty="0" err="1">
              <a:solidFill>
                <a:srgbClr val="0092D0"/>
              </a:solidFill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CBA7301F-2343-DC0D-EBC9-DB2DDA4693B6}"/>
              </a:ext>
            </a:extLst>
          </p:cNvPr>
          <p:cNvSpPr txBox="1"/>
          <p:nvPr/>
        </p:nvSpPr>
        <p:spPr>
          <a:xfrm>
            <a:off x="4398699" y="131646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800" b="1" i="0" dirty="0">
                <a:solidFill>
                  <a:srgbClr val="FF0000"/>
                </a:solidFill>
                <a:effectLst/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800" b="1" i="0" baseline="30000" dirty="0">
                <a:solidFill>
                  <a:srgbClr val="FF0000"/>
                </a:solidFill>
                <a:effectLst/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1800" b="1" i="0" dirty="0">
                <a:solidFill>
                  <a:srgbClr val="FF0000"/>
                </a:solidFill>
                <a:effectLst/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SLIDE</a:t>
            </a:r>
            <a:endParaRPr lang="it-IT" dirty="0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54D2A01B-6C2A-008E-36B7-67F2E03CDD1C}"/>
              </a:ext>
            </a:extLst>
          </p:cNvPr>
          <p:cNvSpPr txBox="1"/>
          <p:nvPr/>
        </p:nvSpPr>
        <p:spPr>
          <a:xfrm>
            <a:off x="4586400" y="3375644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800" dirty="0">
                <a:solidFill>
                  <a:srgbClr val="FF0000"/>
                </a:solidFill>
                <a:latin typeface="Arial"/>
                <a:ea typeface="Open Sans SemiBold"/>
                <a:cs typeface="Arial"/>
              </a:rPr>
              <a:t>PLESE REMOVE FROM THIS SLIDES ALL THE RED COMMENTS</a:t>
            </a:r>
            <a:endParaRPr lang="it-IT" sz="1800" dirty="0">
              <a:solidFill>
                <a:srgbClr val="FF0000"/>
              </a:solidFill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D072DD8A-AAB3-F7CE-0A14-0F9CA802D124}"/>
              </a:ext>
            </a:extLst>
          </p:cNvPr>
          <p:cNvSpPr txBox="1"/>
          <p:nvPr/>
        </p:nvSpPr>
        <p:spPr>
          <a:xfrm>
            <a:off x="755235" y="1600726"/>
            <a:ext cx="786301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NO relevant financial Conflicts exist, use this statement:</a:t>
            </a:r>
          </a:p>
          <a:p>
            <a:r>
              <a:rPr lang="en-US" sz="2000" dirty="0">
                <a:solidFill>
                  <a:srgbClr val="2B337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have nothing to disclose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E15FCCD4-4265-B0DA-4895-7208E27E892D}"/>
              </a:ext>
            </a:extLst>
          </p:cNvPr>
          <p:cNvSpPr txBox="1"/>
          <p:nvPr/>
        </p:nvSpPr>
        <p:spPr>
          <a:xfrm>
            <a:off x="755236" y="2328685"/>
            <a:ext cx="786301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ANY relevant financial Conflicts exist, list the following for each commercial interest:</a:t>
            </a:r>
            <a:endParaRPr lang="it-IT" sz="1600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D9693497-E5AA-56D3-2AB2-9D017DD2F9FB}"/>
              </a:ext>
            </a:extLst>
          </p:cNvPr>
          <p:cNvSpPr txBox="1"/>
          <p:nvPr/>
        </p:nvSpPr>
        <p:spPr>
          <a:xfrm>
            <a:off x="755236" y="2582477"/>
            <a:ext cx="45720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B337B"/>
                </a:solidFill>
              </a:rPr>
              <a:t>&lt;insert name of commercial interest&gt;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B337B"/>
                </a:solidFill>
              </a:rPr>
              <a:t>&lt;insert name of commercial interest&gt;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B337B"/>
                </a:solidFill>
              </a:rPr>
              <a:t>&lt;insert name of commercial interest&gt;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B337B"/>
                </a:solidFill>
              </a:rPr>
              <a:t>&lt;insert name of commercial interest&gt;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B337B"/>
                </a:solidFill>
              </a:rPr>
              <a:t>&lt;insert name of commercial interest&gt;</a:t>
            </a:r>
          </a:p>
        </p:txBody>
      </p:sp>
      <p:sp>
        <p:nvSpPr>
          <p:cNvPr id="10" name="Titolo 1">
            <a:extLst>
              <a:ext uri="{FF2B5EF4-FFF2-40B4-BE49-F238E27FC236}">
                <a16:creationId xmlns:a16="http://schemas.microsoft.com/office/drawing/2014/main" id="{1ACCE06C-55C5-E027-96F8-4E0FF59F83E3}"/>
              </a:ext>
            </a:extLst>
          </p:cNvPr>
          <p:cNvSpPr txBox="1">
            <a:spLocks/>
          </p:cNvSpPr>
          <p:nvPr/>
        </p:nvSpPr>
        <p:spPr>
          <a:xfrm>
            <a:off x="695911" y="1357246"/>
            <a:ext cx="8785224" cy="705014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 baseline="0">
                <a:solidFill>
                  <a:schemeClr val="tx1"/>
                </a:solidFill>
                <a:latin typeface="Apex New Bold" panose="02010600040501010103" pitchFamily="2" charset="77"/>
                <a:ea typeface="+mj-ea"/>
                <a:cs typeface="+mj-cs"/>
              </a:defRPr>
            </a:lvl1pPr>
          </a:lstStyle>
          <a:p>
            <a:r>
              <a:rPr lang="en-US" sz="1800" b="1" i="0" dirty="0">
                <a:solidFill>
                  <a:srgbClr val="2B337B"/>
                </a:solidFill>
                <a:effectLst/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Disclosure of Conflicts of Interest</a:t>
            </a:r>
          </a:p>
          <a:p>
            <a:endParaRPr lang="it-IT" sz="1800" dirty="0"/>
          </a:p>
        </p:txBody>
      </p:sp>
    </p:spTree>
    <p:extLst>
      <p:ext uri="{BB962C8B-B14F-4D97-AF65-F5344CB8AC3E}">
        <p14:creationId xmlns:p14="http://schemas.microsoft.com/office/powerpoint/2010/main" val="1597144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>
            <a:extLst>
              <a:ext uri="{FF2B5EF4-FFF2-40B4-BE49-F238E27FC236}">
                <a16:creationId xmlns:a16="http://schemas.microsoft.com/office/drawing/2014/main" id="{BFA92EEF-81D7-431F-E0A9-F12974453B28}"/>
              </a:ext>
            </a:extLst>
          </p:cNvPr>
          <p:cNvSpPr txBox="1">
            <a:spLocks/>
          </p:cNvSpPr>
          <p:nvPr/>
        </p:nvSpPr>
        <p:spPr>
          <a:xfrm>
            <a:off x="179389" y="1114336"/>
            <a:ext cx="8785224" cy="440143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 baseline="0">
                <a:solidFill>
                  <a:schemeClr val="tx1"/>
                </a:solidFill>
                <a:latin typeface="Apex New Bold" panose="02010600040501010103" pitchFamily="2" charset="77"/>
                <a:ea typeface="+mj-ea"/>
                <a:cs typeface="+mj-cs"/>
              </a:defRPr>
            </a:lvl1pPr>
          </a:lstStyle>
          <a:p>
            <a:pPr algn="ctr"/>
            <a:r>
              <a:rPr lang="it-IT" sz="2800" dirty="0">
                <a:solidFill>
                  <a:srgbClr val="FF0000"/>
                </a:solidFill>
                <a:latin typeface="Arial"/>
                <a:ea typeface="Open Sans SemiBold"/>
                <a:cs typeface="Arial"/>
              </a:rPr>
              <a:t>RESULTS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CBA7301F-2343-DC0D-EBC9-DB2DDA4693B6}"/>
              </a:ext>
            </a:extLst>
          </p:cNvPr>
          <p:cNvSpPr txBox="1"/>
          <p:nvPr/>
        </p:nvSpPr>
        <p:spPr>
          <a:xfrm>
            <a:off x="4392611" y="132138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800" b="1" i="0" dirty="0">
                <a:solidFill>
                  <a:srgbClr val="FF0000"/>
                </a:solidFill>
                <a:effectLst/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="1" baseline="30000" dirty="0">
                <a:solidFill>
                  <a:srgbClr val="FF0000"/>
                </a:solidFill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sz="1800" b="1" i="0" dirty="0">
                <a:solidFill>
                  <a:srgbClr val="FF0000"/>
                </a:solidFill>
                <a:effectLst/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SLIDE</a:t>
            </a:r>
            <a:endParaRPr lang="it-IT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BB430514-8535-A191-145F-71112E754A3C}"/>
              </a:ext>
            </a:extLst>
          </p:cNvPr>
          <p:cNvSpPr txBox="1"/>
          <p:nvPr/>
        </p:nvSpPr>
        <p:spPr>
          <a:xfrm>
            <a:off x="2286000" y="2249624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800" dirty="0">
                <a:solidFill>
                  <a:srgbClr val="FF0000"/>
                </a:solidFill>
                <a:latin typeface="Arial"/>
                <a:ea typeface="Open Sans SemiBold"/>
                <a:cs typeface="Arial"/>
              </a:rPr>
              <a:t>PLESE REMOVE FROM THIS SLIDES ALL THE RED COMMENTS</a:t>
            </a:r>
            <a:endParaRPr lang="it-IT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327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>
            <a:extLst>
              <a:ext uri="{FF2B5EF4-FFF2-40B4-BE49-F238E27FC236}">
                <a16:creationId xmlns:a16="http://schemas.microsoft.com/office/drawing/2014/main" id="{BFA92EEF-81D7-431F-E0A9-F12974453B28}"/>
              </a:ext>
            </a:extLst>
          </p:cNvPr>
          <p:cNvSpPr txBox="1">
            <a:spLocks/>
          </p:cNvSpPr>
          <p:nvPr/>
        </p:nvSpPr>
        <p:spPr>
          <a:xfrm>
            <a:off x="179389" y="1114336"/>
            <a:ext cx="8785224" cy="440143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 baseline="0">
                <a:solidFill>
                  <a:schemeClr val="tx1"/>
                </a:solidFill>
                <a:latin typeface="Apex New Bold" panose="02010600040501010103" pitchFamily="2" charset="77"/>
                <a:ea typeface="+mj-ea"/>
                <a:cs typeface="+mj-cs"/>
              </a:defRPr>
            </a:lvl1pPr>
          </a:lstStyle>
          <a:p>
            <a:pPr algn="ctr"/>
            <a:r>
              <a:rPr lang="it-IT" sz="2800" dirty="0">
                <a:solidFill>
                  <a:srgbClr val="FF0000"/>
                </a:solidFill>
                <a:latin typeface="Arial"/>
                <a:ea typeface="Open Sans SemiBold"/>
                <a:cs typeface="Arial"/>
              </a:rPr>
              <a:t>CONCLUSIONS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CBA7301F-2343-DC0D-EBC9-DB2DDA4693B6}"/>
              </a:ext>
            </a:extLst>
          </p:cNvPr>
          <p:cNvSpPr txBox="1"/>
          <p:nvPr/>
        </p:nvSpPr>
        <p:spPr>
          <a:xfrm>
            <a:off x="4392611" y="132138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800" b="1" i="0" dirty="0">
                <a:solidFill>
                  <a:srgbClr val="FF0000"/>
                </a:solidFill>
                <a:effectLst/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800" b="1" i="0" baseline="30000" dirty="0">
                <a:solidFill>
                  <a:srgbClr val="FF0000"/>
                </a:solidFill>
                <a:effectLst/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sz="1800" b="1" i="0" dirty="0">
                <a:solidFill>
                  <a:srgbClr val="FF0000"/>
                </a:solidFill>
                <a:effectLst/>
                <a:highlight>
                  <a:srgbClr val="FEFEFE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SLIDE</a:t>
            </a:r>
            <a:endParaRPr lang="it-IT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BB430514-8535-A191-145F-71112E754A3C}"/>
              </a:ext>
            </a:extLst>
          </p:cNvPr>
          <p:cNvSpPr txBox="1"/>
          <p:nvPr/>
        </p:nvSpPr>
        <p:spPr>
          <a:xfrm>
            <a:off x="2286000" y="2249624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800" dirty="0">
                <a:solidFill>
                  <a:srgbClr val="FF0000"/>
                </a:solidFill>
                <a:latin typeface="Arial"/>
                <a:ea typeface="Open Sans SemiBold"/>
                <a:cs typeface="Arial"/>
              </a:rPr>
              <a:t>PLESE REMOVE FROM THIS SLIDES ALL THE RED COMMENTS</a:t>
            </a:r>
            <a:endParaRPr lang="it-IT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37245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454B8EB1F7D4C548815799738C16CD3E" ma:contentTypeVersion="16" ma:contentTypeDescription="Creare un nuovo documento." ma:contentTypeScope="" ma:versionID="8e559a8d7d1cf806fd3a81523f377c83">
  <xsd:schema xmlns:xsd="http://www.w3.org/2001/XMLSchema" xmlns:xs="http://www.w3.org/2001/XMLSchema" xmlns:p="http://schemas.microsoft.com/office/2006/metadata/properties" xmlns:ns2="b934695d-6d59-47cb-9bc6-ef2744814942" xmlns:ns3="f70c1c7b-6bd2-4b23-9196-49f108f9542b" targetNamespace="http://schemas.microsoft.com/office/2006/metadata/properties" ma:root="true" ma:fieldsID="05b524a35b6f4339dda37cc8d94ed336" ns2:_="" ns3:_="">
    <xsd:import namespace="b934695d-6d59-47cb-9bc6-ef2744814942"/>
    <xsd:import namespace="f70c1c7b-6bd2-4b23-9196-49f108f9542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Link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34695d-6d59-47cb-9bc6-ef274481494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Tag immagine" ma:readOnly="false" ma:fieldId="{5cf76f15-5ced-4ddc-b409-7134ff3c332f}" ma:taxonomyMulti="true" ma:sspId="fb33fc36-108e-4a3e-b8e4-c453ad425a7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ink" ma:index="23" nillable="true" ma:displayName="Link" ma:format="Hyperlink" ma:internalName="Link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0c1c7b-6bd2-4b23-9196-49f108f9542b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fc701091-93dd-45ac-97c5-2bee782798ca}" ma:internalName="TaxCatchAll" ma:showField="CatchAllData" ma:web="f70c1c7b-6bd2-4b23-9196-49f108f954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70c1c7b-6bd2-4b23-9196-49f108f9542b" xsi:nil="true"/>
    <lcf76f155ced4ddcb4097134ff3c332f xmlns="b934695d-6d59-47cb-9bc6-ef2744814942">
      <Terms xmlns="http://schemas.microsoft.com/office/infopath/2007/PartnerControls"/>
    </lcf76f155ced4ddcb4097134ff3c332f>
    <SharedWithUsers xmlns="f70c1c7b-6bd2-4b23-9196-49f108f9542b">
      <UserInfo>
        <DisplayName>Candida Bongini</DisplayName>
        <AccountId>124</AccountId>
        <AccountType/>
      </UserInfo>
      <UserInfo>
        <DisplayName>Giorgia Dispinzeri</DisplayName>
        <AccountId>102</AccountId>
        <AccountType/>
      </UserInfo>
      <UserInfo>
        <DisplayName>Daris Del Ciello</DisplayName>
        <AccountId>127</AccountId>
        <AccountType/>
      </UserInfo>
      <UserInfo>
        <DisplayName>Michela Magni</DisplayName>
        <AccountId>111</AccountId>
        <AccountType/>
      </UserInfo>
      <UserInfo>
        <DisplayName>Annarita Accardi</DisplayName>
        <AccountId>90</AccountId>
        <AccountType/>
      </UserInfo>
      <UserInfo>
        <DisplayName>Martina Foniciello</DisplayName>
        <AccountId>77</AccountId>
        <AccountType/>
      </UserInfo>
    </SharedWithUsers>
    <Link xmlns="b934695d-6d59-47cb-9bc6-ef2744814942">
      <Url xsi:nil="true"/>
      <Description xsi:nil="true"/>
    </Link>
  </documentManagement>
</p:properties>
</file>

<file path=customXml/itemProps1.xml><?xml version="1.0" encoding="utf-8"?>
<ds:datastoreItem xmlns:ds="http://schemas.openxmlformats.org/officeDocument/2006/customXml" ds:itemID="{403A7573-328F-4D52-A78D-0B784513684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19B0B30-81E8-4528-823A-FD6B518F036B}"/>
</file>

<file path=customXml/itemProps3.xml><?xml version="1.0" encoding="utf-8"?>
<ds:datastoreItem xmlns:ds="http://schemas.openxmlformats.org/officeDocument/2006/customXml" ds:itemID="{F65C5490-AA24-4993-9D86-858560DAC71B}">
  <ds:schemaRefs>
    <ds:schemaRef ds:uri="http://schemas.microsoft.com/office/2006/metadata/properties"/>
    <ds:schemaRef ds:uri="http://schemas.microsoft.com/office/infopath/2007/PartnerControls"/>
    <ds:schemaRef ds:uri="f70c1c7b-6bd2-4b23-9196-49f108f9542b"/>
    <ds:schemaRef ds:uri="b934695d-6d59-47cb-9bc6-ef274481494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187</TotalTime>
  <Words>175</Words>
  <Application>Microsoft Office PowerPoint</Application>
  <PresentationFormat>On-screen Show (16:9)</PresentationFormat>
  <Paragraphs>27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Tema di Office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Arnord Basha</dc:creator>
  <cp:lastModifiedBy>Levtchenko, E.N. (Elena)</cp:lastModifiedBy>
  <cp:revision>47</cp:revision>
  <dcterms:created xsi:type="dcterms:W3CDTF">2019-10-16T14:49:39Z</dcterms:created>
  <dcterms:modified xsi:type="dcterms:W3CDTF">2024-09-03T16:23:18Z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0x010100454B8EB1F7D4C548815799738C16CD3E</vt:lpwstr>
  </property>
  <property fmtid="{D5CDD505-2E9C-101B-9397-08002B2CF9AE}" pid="3" name="MediaServiceImageTags">
    <vt:lpwstr/>
  </property>
</Properties>
</file>