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5" r:id="rId4"/>
  </p:sldMasterIdLst>
  <p:notesMasterIdLst>
    <p:notesMasterId r:id="rId9"/>
  </p:notesMasterIdLst>
  <p:sldIdLst>
    <p:sldId id="258" r:id="rId5"/>
    <p:sldId id="256" r:id="rId6"/>
    <p:sldId id="257" r:id="rId7"/>
    <p:sldId id="259" r:id="rId8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113" userDrawn="1">
          <p15:clr>
            <a:srgbClr val="A4A3A4"/>
          </p15:clr>
        </p15:guide>
        <p15:guide id="2" orient="horz" pos="3140" userDrawn="1">
          <p15:clr>
            <a:srgbClr val="A4A3A4"/>
          </p15:clr>
        </p15:guide>
        <p15:guide id="3" orient="horz" pos="78" userDrawn="1">
          <p15:clr>
            <a:srgbClr val="A4A3A4"/>
          </p15:clr>
        </p15:guide>
        <p15:guide id="4" pos="564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AC44"/>
    <a:srgbClr val="0092D0"/>
    <a:srgbClr val="D3B72F"/>
    <a:srgbClr val="2B337B"/>
    <a:srgbClr val="575756"/>
    <a:srgbClr val="0B41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826DD7-2A24-42E0-A0DD-A37A91A49D71}" v="10" dt="2024-08-29T21:06:25.2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45"/>
    <p:restoredTop sz="94558"/>
  </p:normalViewPr>
  <p:slideViewPr>
    <p:cSldViewPr snapToGrid="0" snapToObjects="1">
      <p:cViewPr varScale="1">
        <p:scale>
          <a:sx n="161" d="100"/>
          <a:sy n="161" d="100"/>
        </p:scale>
        <p:origin x="1120" y="192"/>
      </p:cViewPr>
      <p:guideLst>
        <p:guide pos="113"/>
        <p:guide orient="horz" pos="3140"/>
        <p:guide orient="horz" pos="78"/>
        <p:guide pos="564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co Gorini" userId="245da21c-7cea-40be-ad2b-e58ddeb9c907" providerId="ADAL" clId="{57826DD7-2A24-42E0-A0DD-A37A91A49D71}"/>
    <pc:docChg chg="undo custSel addSld modSld sldOrd modMainMaster">
      <pc:chgData name="Marco Gorini" userId="245da21c-7cea-40be-ad2b-e58ddeb9c907" providerId="ADAL" clId="{57826DD7-2A24-42E0-A0DD-A37A91A49D71}" dt="2024-08-29T21:10:16.431" v="660" actId="20577"/>
      <pc:docMkLst>
        <pc:docMk/>
      </pc:docMkLst>
      <pc:sldChg chg="addSp delSp modSp mod">
        <pc:chgData name="Marco Gorini" userId="245da21c-7cea-40be-ad2b-e58ddeb9c907" providerId="ADAL" clId="{57826DD7-2A24-42E0-A0DD-A37A91A49D71}" dt="2024-08-29T21:08:48.070" v="632" actId="1076"/>
        <pc:sldMkLst>
          <pc:docMk/>
          <pc:sldMk cId="1597144443" sldId="256"/>
        </pc:sldMkLst>
        <pc:spChg chg="add mod">
          <ac:chgData name="Marco Gorini" userId="245da21c-7cea-40be-ad2b-e58ddeb9c907" providerId="ADAL" clId="{57826DD7-2A24-42E0-A0DD-A37A91A49D71}" dt="2024-08-29T21:05:42.943" v="475" actId="1036"/>
          <ac:spMkLst>
            <pc:docMk/>
            <pc:sldMk cId="1597144443" sldId="256"/>
            <ac:spMk id="2" creationId="{811557B6-2700-78EE-DDAB-26580A12190F}"/>
          </ac:spMkLst>
        </pc:spChg>
        <pc:spChg chg="del">
          <ac:chgData name="Marco Gorini" userId="245da21c-7cea-40be-ad2b-e58ddeb9c907" providerId="ADAL" clId="{57826DD7-2A24-42E0-A0DD-A37A91A49D71}" dt="2024-08-29T20:45:10.273" v="40" actId="478"/>
          <ac:spMkLst>
            <pc:docMk/>
            <pc:sldMk cId="1597144443" sldId="256"/>
            <ac:spMk id="3" creationId="{D31D58AF-B213-ED46-B4C9-400A8A159647}"/>
          </ac:spMkLst>
        </pc:spChg>
        <pc:spChg chg="mod">
          <ac:chgData name="Marco Gorini" userId="245da21c-7cea-40be-ad2b-e58ddeb9c907" providerId="ADAL" clId="{57826DD7-2A24-42E0-A0DD-A37A91A49D71}" dt="2024-08-29T21:05:48.830" v="493" actId="1035"/>
          <ac:spMkLst>
            <pc:docMk/>
            <pc:sldMk cId="1597144443" sldId="256"/>
            <ac:spMk id="4" creationId="{93FC43AE-EC75-4561-E73C-B5D287F00EA7}"/>
          </ac:spMkLst>
        </pc:spChg>
        <pc:spChg chg="add mod">
          <ac:chgData name="Marco Gorini" userId="245da21c-7cea-40be-ad2b-e58ddeb9c907" providerId="ADAL" clId="{57826DD7-2A24-42E0-A0DD-A37A91A49D71}" dt="2024-08-29T21:07:52.676" v="572" actId="1035"/>
          <ac:spMkLst>
            <pc:docMk/>
            <pc:sldMk cId="1597144443" sldId="256"/>
            <ac:spMk id="7" creationId="{CBA7301F-2343-DC0D-EBC9-DB2DDA4693B6}"/>
          </ac:spMkLst>
        </pc:spChg>
        <pc:spChg chg="add mod">
          <ac:chgData name="Marco Gorini" userId="245da21c-7cea-40be-ad2b-e58ddeb9c907" providerId="ADAL" clId="{57826DD7-2A24-42E0-A0DD-A37A91A49D71}" dt="2024-08-29T21:08:48.070" v="632" actId="1076"/>
          <ac:spMkLst>
            <pc:docMk/>
            <pc:sldMk cId="1597144443" sldId="256"/>
            <ac:spMk id="9" creationId="{54D2A01B-6C2A-008E-36B7-67F2E03CDD1C}"/>
          </ac:spMkLst>
        </pc:spChg>
      </pc:sldChg>
      <pc:sldChg chg="addSp delSp modSp mod">
        <pc:chgData name="Marco Gorini" userId="245da21c-7cea-40be-ad2b-e58ddeb9c907" providerId="ADAL" clId="{57826DD7-2A24-42E0-A0DD-A37A91A49D71}" dt="2024-08-29T21:08:43.136" v="631" actId="1076"/>
        <pc:sldMkLst>
          <pc:docMk/>
          <pc:sldMk cId="961873763" sldId="257"/>
        </pc:sldMkLst>
        <pc:spChg chg="add mod">
          <ac:chgData name="Marco Gorini" userId="245da21c-7cea-40be-ad2b-e58ddeb9c907" providerId="ADAL" clId="{57826DD7-2A24-42E0-A0DD-A37A91A49D71}" dt="2024-08-29T20:43:21.938" v="35" actId="6549"/>
          <ac:spMkLst>
            <pc:docMk/>
            <pc:sldMk cId="961873763" sldId="257"/>
            <ac:spMk id="2" creationId="{FF090E24-4F1D-1A64-CF2C-53FA3936C982}"/>
          </ac:spMkLst>
        </pc:spChg>
        <pc:spChg chg="add mod">
          <ac:chgData name="Marco Gorini" userId="245da21c-7cea-40be-ad2b-e58ddeb9c907" providerId="ADAL" clId="{57826DD7-2A24-42E0-A0DD-A37A91A49D71}" dt="2024-08-29T20:47:49.466" v="67"/>
          <ac:spMkLst>
            <pc:docMk/>
            <pc:sldMk cId="961873763" sldId="257"/>
            <ac:spMk id="3" creationId="{0315D56B-A0A6-0AE8-EEBA-CE57AE66FE35}"/>
          </ac:spMkLst>
        </pc:spChg>
        <pc:spChg chg="add del mod">
          <ac:chgData name="Marco Gorini" userId="245da21c-7cea-40be-ad2b-e58ddeb9c907" providerId="ADAL" clId="{57826DD7-2A24-42E0-A0DD-A37A91A49D71}" dt="2024-08-29T20:50:26.544" v="84" actId="478"/>
          <ac:spMkLst>
            <pc:docMk/>
            <pc:sldMk cId="961873763" sldId="257"/>
            <ac:spMk id="4" creationId="{C8BB09CA-44B6-3CC1-A589-661B133CC400}"/>
          </ac:spMkLst>
        </pc:spChg>
        <pc:spChg chg="add mod">
          <ac:chgData name="Marco Gorini" userId="245da21c-7cea-40be-ad2b-e58ddeb9c907" providerId="ADAL" clId="{57826DD7-2A24-42E0-A0DD-A37A91A49D71}" dt="2024-08-29T21:02:57.928" v="393" actId="1035"/>
          <ac:spMkLst>
            <pc:docMk/>
            <pc:sldMk cId="961873763" sldId="257"/>
            <ac:spMk id="6" creationId="{04EC0DD1-EF3A-A485-ADF6-BF5137015CC5}"/>
          </ac:spMkLst>
        </pc:spChg>
        <pc:spChg chg="add mod">
          <ac:chgData name="Marco Gorini" userId="245da21c-7cea-40be-ad2b-e58ddeb9c907" providerId="ADAL" clId="{57826DD7-2A24-42E0-A0DD-A37A91A49D71}" dt="2024-08-29T21:03:03.661" v="413" actId="1035"/>
          <ac:spMkLst>
            <pc:docMk/>
            <pc:sldMk cId="961873763" sldId="257"/>
            <ac:spMk id="8" creationId="{6A56F16D-D51F-C4DA-5A7E-E0AA2928B6F1}"/>
          </ac:spMkLst>
        </pc:spChg>
        <pc:spChg chg="add mod">
          <ac:chgData name="Marco Gorini" userId="245da21c-7cea-40be-ad2b-e58ddeb9c907" providerId="ADAL" clId="{57826DD7-2A24-42E0-A0DD-A37A91A49D71}" dt="2024-08-29T21:03:07.733" v="432" actId="1035"/>
          <ac:spMkLst>
            <pc:docMk/>
            <pc:sldMk cId="961873763" sldId="257"/>
            <ac:spMk id="10" creationId="{64BA26EE-E764-D62D-D9EE-E64231E471B8}"/>
          </ac:spMkLst>
        </pc:spChg>
        <pc:spChg chg="add mod">
          <ac:chgData name="Marco Gorini" userId="245da21c-7cea-40be-ad2b-e58ddeb9c907" providerId="ADAL" clId="{57826DD7-2A24-42E0-A0DD-A37A91A49D71}" dt="2024-08-29T21:07:44.726" v="558" actId="1035"/>
          <ac:spMkLst>
            <pc:docMk/>
            <pc:sldMk cId="961873763" sldId="257"/>
            <ac:spMk id="11" creationId="{FE56B022-745C-96F6-3431-15F34BB39DB6}"/>
          </ac:spMkLst>
        </pc:spChg>
        <pc:spChg chg="add mod">
          <ac:chgData name="Marco Gorini" userId="245da21c-7cea-40be-ad2b-e58ddeb9c907" providerId="ADAL" clId="{57826DD7-2A24-42E0-A0DD-A37A91A49D71}" dt="2024-08-29T21:08:43.136" v="631" actId="1076"/>
          <ac:spMkLst>
            <pc:docMk/>
            <pc:sldMk cId="961873763" sldId="257"/>
            <ac:spMk id="13" creationId="{0698DDE5-5801-CA21-0AA5-4D27DE8A2143}"/>
          </ac:spMkLst>
        </pc:spChg>
      </pc:sldChg>
      <pc:sldChg chg="addSp modSp new mod ord">
        <pc:chgData name="Marco Gorini" userId="245da21c-7cea-40be-ad2b-e58ddeb9c907" providerId="ADAL" clId="{57826DD7-2A24-42E0-A0DD-A37A91A49D71}" dt="2024-08-29T21:10:16.431" v="660" actId="20577"/>
        <pc:sldMkLst>
          <pc:docMk/>
          <pc:sldMk cId="156901316" sldId="258"/>
        </pc:sldMkLst>
        <pc:spChg chg="add mod">
          <ac:chgData name="Marco Gorini" userId="245da21c-7cea-40be-ad2b-e58ddeb9c907" providerId="ADAL" clId="{57826DD7-2A24-42E0-A0DD-A37A91A49D71}" dt="2024-08-29T21:10:16.431" v="660" actId="20577"/>
          <ac:spMkLst>
            <pc:docMk/>
            <pc:sldMk cId="156901316" sldId="258"/>
            <ac:spMk id="2" creationId="{4844D9AF-3590-E991-CA2F-F58DECF581BD}"/>
          </ac:spMkLst>
        </pc:spChg>
      </pc:sldChg>
      <pc:sldChg chg="addSp delSp modSp add mod ord">
        <pc:chgData name="Marco Gorini" userId="245da21c-7cea-40be-ad2b-e58ddeb9c907" providerId="ADAL" clId="{57826DD7-2A24-42E0-A0DD-A37A91A49D71}" dt="2024-08-29T21:09:29.693" v="657" actId="1035"/>
        <pc:sldMkLst>
          <pc:docMk/>
          <pc:sldMk cId="344327314" sldId="259"/>
        </pc:sldMkLst>
        <pc:spChg chg="del">
          <ac:chgData name="Marco Gorini" userId="245da21c-7cea-40be-ad2b-e58ddeb9c907" providerId="ADAL" clId="{57826DD7-2A24-42E0-A0DD-A37A91A49D71}" dt="2024-08-29T21:06:57.213" v="544" actId="478"/>
          <ac:spMkLst>
            <pc:docMk/>
            <pc:sldMk cId="344327314" sldId="259"/>
            <ac:spMk id="2" creationId="{811557B6-2700-78EE-DDAB-26580A12190F}"/>
          </ac:spMkLst>
        </pc:spChg>
        <pc:spChg chg="del">
          <ac:chgData name="Marco Gorini" userId="245da21c-7cea-40be-ad2b-e58ddeb9c907" providerId="ADAL" clId="{57826DD7-2A24-42E0-A0DD-A37A91A49D71}" dt="2024-08-29T21:06:58.305" v="545" actId="478"/>
          <ac:spMkLst>
            <pc:docMk/>
            <pc:sldMk cId="344327314" sldId="259"/>
            <ac:spMk id="4" creationId="{93FC43AE-EC75-4561-E73C-B5D287F00EA7}"/>
          </ac:spMkLst>
        </pc:spChg>
        <pc:spChg chg="mod">
          <ac:chgData name="Marco Gorini" userId="245da21c-7cea-40be-ad2b-e58ddeb9c907" providerId="ADAL" clId="{57826DD7-2A24-42E0-A0DD-A37A91A49D71}" dt="2024-08-29T21:09:29.693" v="657" actId="1035"/>
          <ac:spMkLst>
            <pc:docMk/>
            <pc:sldMk cId="344327314" sldId="259"/>
            <ac:spMk id="5" creationId="{BFA92EEF-81D7-431F-E0A9-F12974453B28}"/>
          </ac:spMkLst>
        </pc:spChg>
        <pc:spChg chg="add">
          <ac:chgData name="Marco Gorini" userId="245da21c-7cea-40be-ad2b-e58ddeb9c907" providerId="ADAL" clId="{57826DD7-2A24-42E0-A0DD-A37A91A49D71}" dt="2024-08-29T21:08:29.944" v="628" actId="22"/>
          <ac:spMkLst>
            <pc:docMk/>
            <pc:sldMk cId="344327314" sldId="259"/>
            <ac:spMk id="6" creationId="{BB430514-8535-A191-145F-71112E754A3C}"/>
          </ac:spMkLst>
        </pc:spChg>
        <pc:spChg chg="mod">
          <ac:chgData name="Marco Gorini" userId="245da21c-7cea-40be-ad2b-e58ddeb9c907" providerId="ADAL" clId="{57826DD7-2A24-42E0-A0DD-A37A91A49D71}" dt="2024-08-29T21:07:59.799" v="574" actId="1036"/>
          <ac:spMkLst>
            <pc:docMk/>
            <pc:sldMk cId="344327314" sldId="259"/>
            <ac:spMk id="7" creationId="{CBA7301F-2343-DC0D-EBC9-DB2DDA4693B6}"/>
          </ac:spMkLst>
        </pc:spChg>
      </pc:sldChg>
      <pc:sldMasterChg chg="addSp modSp modSldLayout">
        <pc:chgData name="Marco Gorini" userId="245da21c-7cea-40be-ad2b-e58ddeb9c907" providerId="ADAL" clId="{57826DD7-2A24-42E0-A0DD-A37A91A49D71}" dt="2024-08-29T20:29:19.085" v="4"/>
        <pc:sldMasterMkLst>
          <pc:docMk/>
          <pc:sldMasterMk cId="3383862612" sldId="2147483665"/>
        </pc:sldMasterMkLst>
        <pc:picChg chg="add mod">
          <ac:chgData name="Marco Gorini" userId="245da21c-7cea-40be-ad2b-e58ddeb9c907" providerId="ADAL" clId="{57826DD7-2A24-42E0-A0DD-A37A91A49D71}" dt="2024-08-29T20:29:19.085" v="4"/>
          <ac:picMkLst>
            <pc:docMk/>
            <pc:sldMasterMk cId="3383862612" sldId="2147483665"/>
            <ac:picMk id="3" creationId="{D7861844-704B-C680-085F-71B50BD63FF2}"/>
          </ac:picMkLst>
        </pc:picChg>
        <pc:sldLayoutChg chg="addSp delSp modSp mod">
          <pc:chgData name="Marco Gorini" userId="245da21c-7cea-40be-ad2b-e58ddeb9c907" providerId="ADAL" clId="{57826DD7-2A24-42E0-A0DD-A37A91A49D71}" dt="2024-08-29T20:29:17.111" v="3" actId="21"/>
          <pc:sldLayoutMkLst>
            <pc:docMk/>
            <pc:sldMasterMk cId="3383862612" sldId="2147483665"/>
            <pc:sldLayoutMk cId="4129888867" sldId="2147483677"/>
          </pc:sldLayoutMkLst>
          <pc:picChg chg="add del mod">
            <ac:chgData name="Marco Gorini" userId="245da21c-7cea-40be-ad2b-e58ddeb9c907" providerId="ADAL" clId="{57826DD7-2A24-42E0-A0DD-A37A91A49D71}" dt="2024-08-29T20:29:17.111" v="3" actId="21"/>
            <ac:picMkLst>
              <pc:docMk/>
              <pc:sldMasterMk cId="3383862612" sldId="2147483665"/>
              <pc:sldLayoutMk cId="4129888867" sldId="2147483677"/>
              <ac:picMk id="3" creationId="{D7861844-704B-C680-085F-71B50BD63FF2}"/>
            </ac:picMkLst>
          </pc:pic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BAEBFA-AF02-1A4A-85A8-8AE4E087F413}" type="datetimeFigureOut">
              <a:rPr lang="it-IT" smtClean="0"/>
              <a:t>03/09/24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32A90F-1C0C-6A41-8500-2D78E47833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9398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644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822" algn="l" defTabSz="685644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644" algn="l" defTabSz="685644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465" algn="l" defTabSz="685644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287" algn="l" defTabSz="685644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109" algn="l" defTabSz="685644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6931" algn="l" defTabSz="685644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399751" algn="l" defTabSz="685644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2573" algn="l" defTabSz="685644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32A90F-1C0C-6A41-8500-2D78E478339B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92659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32A90F-1C0C-6A41-8500-2D78E478339B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56532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32A90F-1C0C-6A41-8500-2D78E478339B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1653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98888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2631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Immagine che contiene testo, Elementi grafici, cartone animato, grafica&#10;&#10;Descrizione generata automaticamente">
            <a:extLst>
              <a:ext uri="{FF2B5EF4-FFF2-40B4-BE49-F238E27FC236}">
                <a16:creationId xmlns:a16="http://schemas.microsoft.com/office/drawing/2014/main" id="{9A1F4EC7-119C-DC1E-1F0F-71FF242362FD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729723" y="4453054"/>
            <a:ext cx="2414277" cy="690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862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844D9AF-3590-E991-CA2F-F58DECF581BD}"/>
              </a:ext>
            </a:extLst>
          </p:cNvPr>
          <p:cNvSpPr txBox="1">
            <a:spLocks/>
          </p:cNvSpPr>
          <p:nvPr/>
        </p:nvSpPr>
        <p:spPr>
          <a:xfrm>
            <a:off x="179388" y="1142378"/>
            <a:ext cx="8785225" cy="403200"/>
          </a:xfrm>
          <a:prstGeom prst="rect">
            <a:avLst/>
          </a:prstGeom>
        </p:spPr>
        <p:txBody>
          <a:bodyPr lIns="91440" tIns="45720" rIns="91440" bIns="45720"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 baseline="0">
                <a:solidFill>
                  <a:schemeClr val="tx1"/>
                </a:solidFill>
                <a:latin typeface="Apex New Bold" panose="02010600040501010103" pitchFamily="2" charset="77"/>
                <a:ea typeface="+mj-ea"/>
                <a:cs typeface="+mj-cs"/>
              </a:defRPr>
            </a:lvl1pPr>
          </a:lstStyle>
          <a:p>
            <a:pPr algn="ctr"/>
            <a:r>
              <a:rPr lang="en-US" sz="2800" b="1" i="0" dirty="0">
                <a:solidFill>
                  <a:srgbClr val="FF0000"/>
                </a:solidFill>
                <a:effectLst/>
                <a:highlight>
                  <a:srgbClr val="FEFEFE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RECOMMENDED COLOR</a:t>
            </a:r>
            <a:r>
              <a:rPr lang="en-US" sz="2800" dirty="0">
                <a:solidFill>
                  <a:srgbClr val="FF0000"/>
                </a:solidFill>
                <a:highlight>
                  <a:srgbClr val="FEFEFE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FOR TEXT</a:t>
            </a:r>
            <a:br>
              <a:rPr lang="en-US" sz="2800" dirty="0">
                <a:solidFill>
                  <a:srgbClr val="2B337B"/>
                </a:solidFill>
                <a:highlight>
                  <a:srgbClr val="FEFEFE"/>
                </a:highligh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solidFill>
                  <a:srgbClr val="2B337B"/>
                </a:solidFill>
                <a:highlight>
                  <a:srgbClr val="FEFEFE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HEX: #2B337B – RGB (43, 51,123)</a:t>
            </a:r>
          </a:p>
          <a:p>
            <a:pPr algn="ctr"/>
            <a:r>
              <a:rPr lang="en-US" sz="2800" dirty="0">
                <a:solidFill>
                  <a:srgbClr val="0092D0"/>
                </a:solidFill>
                <a:highlight>
                  <a:srgbClr val="FEFEFE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HEX: #0092D0 – RGB (0, 146,208)</a:t>
            </a:r>
            <a:br>
              <a:rPr lang="en-US" sz="2800" dirty="0">
                <a:solidFill>
                  <a:srgbClr val="5DAC44"/>
                </a:solidFill>
                <a:highlight>
                  <a:srgbClr val="FEFEFE"/>
                </a:highligh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solidFill>
                  <a:srgbClr val="5DAC44"/>
                </a:solidFill>
                <a:highlight>
                  <a:srgbClr val="FEFEFE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HEX: #5DAC44 – RGB (93, 172,68)</a:t>
            </a:r>
            <a:br>
              <a:rPr lang="en-US" sz="2800" dirty="0">
                <a:solidFill>
                  <a:srgbClr val="5DAC44"/>
                </a:solidFill>
                <a:highlight>
                  <a:srgbClr val="FEFEFE"/>
                </a:highlight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800" dirty="0">
                <a:solidFill>
                  <a:srgbClr val="2B337B"/>
                </a:solidFill>
                <a:highlight>
                  <a:srgbClr val="FEFEFE"/>
                </a:highligh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solidFill>
                  <a:srgbClr val="FF0000"/>
                </a:solidFill>
                <a:highlight>
                  <a:srgbClr val="FEFEFE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PLEASE KEEP YOUR CONTENT WITHIN THE SIDE AND TOP GUIDELINES</a:t>
            </a:r>
          </a:p>
          <a:p>
            <a:pPr algn="ctr"/>
            <a:endParaRPr lang="en-US" sz="2800" b="1" i="0" dirty="0">
              <a:solidFill>
                <a:srgbClr val="FF0000"/>
              </a:solidFill>
              <a:effectLst/>
              <a:highlight>
                <a:srgbClr val="FEFEFE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800" dirty="0">
                <a:solidFill>
                  <a:srgbClr val="FF0000"/>
                </a:solidFill>
                <a:highlight>
                  <a:srgbClr val="FEFEFE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REMOVE THIS SLIDE FROM YOUR PRESENATION</a:t>
            </a:r>
            <a:br>
              <a:rPr lang="en-US" sz="2800" b="1" i="0" dirty="0">
                <a:solidFill>
                  <a:srgbClr val="2B337B"/>
                </a:solidFill>
                <a:effectLst/>
                <a:highlight>
                  <a:srgbClr val="FEFEFE"/>
                </a:highlight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800" b="1" i="0" dirty="0">
              <a:solidFill>
                <a:srgbClr val="2B337B"/>
              </a:solidFill>
              <a:effectLst/>
              <a:highlight>
                <a:srgbClr val="FEFEFE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156901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>
            <a:extLst>
              <a:ext uri="{FF2B5EF4-FFF2-40B4-BE49-F238E27FC236}">
                <a16:creationId xmlns:a16="http://schemas.microsoft.com/office/drawing/2014/main" id="{93FC43AE-EC75-4561-E73C-B5D287F00EA7}"/>
              </a:ext>
            </a:extLst>
          </p:cNvPr>
          <p:cNvSpPr txBox="1">
            <a:spLocks/>
          </p:cNvSpPr>
          <p:nvPr/>
        </p:nvSpPr>
        <p:spPr>
          <a:xfrm>
            <a:off x="179389" y="2322367"/>
            <a:ext cx="8785222" cy="550265"/>
          </a:xfrm>
          <a:prstGeom prst="rect">
            <a:avLst/>
          </a:prstGeom>
        </p:spPr>
        <p:txBody>
          <a:bodyPr lIns="91440" tIns="45720" rIns="91440" bIns="45720"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 baseline="0">
                <a:solidFill>
                  <a:schemeClr val="tx1"/>
                </a:solidFill>
                <a:latin typeface="Apex New Bold" panose="02010600040501010103" pitchFamily="2" charset="77"/>
                <a:ea typeface="+mj-ea"/>
                <a:cs typeface="+mj-cs"/>
              </a:defRPr>
            </a:lvl1pPr>
          </a:lstStyle>
          <a:p>
            <a:r>
              <a:rPr lang="it-IT" sz="1800" dirty="0">
                <a:solidFill>
                  <a:srgbClr val="5DAC44"/>
                </a:solidFill>
                <a:latin typeface="Arial"/>
                <a:ea typeface="Open Sans SemiBold"/>
                <a:cs typeface="Arial"/>
              </a:rPr>
              <a:t>Affiliations</a:t>
            </a:r>
            <a:r>
              <a:rPr lang="it-IT" sz="1800" dirty="0">
                <a:solidFill>
                  <a:srgbClr val="2B337B"/>
                </a:solidFill>
                <a:latin typeface="Arial"/>
                <a:ea typeface="Open Sans SemiBold"/>
                <a:cs typeface="Arial"/>
              </a:rPr>
              <a:t> </a:t>
            </a:r>
            <a:endParaRPr lang="it-IT" sz="1800" dirty="0"/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BFA92EEF-81D7-431F-E0A9-F12974453B28}"/>
              </a:ext>
            </a:extLst>
          </p:cNvPr>
          <p:cNvSpPr txBox="1">
            <a:spLocks/>
          </p:cNvSpPr>
          <p:nvPr/>
        </p:nvSpPr>
        <p:spPr>
          <a:xfrm>
            <a:off x="179389" y="416068"/>
            <a:ext cx="8785224" cy="705014"/>
          </a:xfrm>
          <a:prstGeom prst="rect">
            <a:avLst/>
          </a:prstGeom>
        </p:spPr>
        <p:txBody>
          <a:bodyPr lIns="91440" tIns="45720" rIns="91440" bIns="45720"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 baseline="0">
                <a:solidFill>
                  <a:schemeClr val="tx1"/>
                </a:solidFill>
                <a:latin typeface="Apex New Bold" panose="02010600040501010103" pitchFamily="2" charset="77"/>
                <a:ea typeface="+mj-ea"/>
                <a:cs typeface="+mj-cs"/>
              </a:defRPr>
            </a:lvl1pPr>
          </a:lstStyle>
          <a:p>
            <a:r>
              <a:rPr lang="it-IT" sz="2800" dirty="0">
                <a:solidFill>
                  <a:srgbClr val="2B337B"/>
                </a:solidFill>
                <a:latin typeface="Arial"/>
                <a:ea typeface="Open Sans SemiBold"/>
                <a:cs typeface="Arial"/>
              </a:rPr>
              <a:t>Title of the </a:t>
            </a:r>
            <a:r>
              <a:rPr lang="it-IT" sz="2800" dirty="0" err="1">
                <a:solidFill>
                  <a:srgbClr val="2B337B"/>
                </a:solidFill>
                <a:latin typeface="Arial"/>
                <a:ea typeface="Open Sans SemiBold"/>
                <a:cs typeface="Arial"/>
              </a:rPr>
              <a:t>presentation</a:t>
            </a:r>
            <a:endParaRPr lang="it-IT" sz="2800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811557B6-2700-78EE-DDAB-26580A12190F}"/>
              </a:ext>
            </a:extLst>
          </p:cNvPr>
          <p:cNvSpPr txBox="1">
            <a:spLocks/>
          </p:cNvSpPr>
          <p:nvPr/>
        </p:nvSpPr>
        <p:spPr>
          <a:xfrm>
            <a:off x="193788" y="1585804"/>
            <a:ext cx="8785224" cy="705014"/>
          </a:xfrm>
          <a:prstGeom prst="rect">
            <a:avLst/>
          </a:prstGeom>
        </p:spPr>
        <p:txBody>
          <a:bodyPr lIns="91440" tIns="45720" rIns="91440" bIns="45720"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 baseline="0">
                <a:solidFill>
                  <a:schemeClr val="tx1"/>
                </a:solidFill>
                <a:latin typeface="Apex New Bold" panose="02010600040501010103" pitchFamily="2" charset="77"/>
                <a:ea typeface="+mj-ea"/>
                <a:cs typeface="+mj-cs"/>
              </a:defRPr>
            </a:lvl1pPr>
          </a:lstStyle>
          <a:p>
            <a:r>
              <a:rPr lang="it-IT" sz="2000" dirty="0">
                <a:solidFill>
                  <a:srgbClr val="0092D0"/>
                </a:solidFill>
                <a:latin typeface="Arial"/>
                <a:ea typeface="Open Sans SemiBold"/>
                <a:cs typeface="Arial"/>
              </a:rPr>
              <a:t>Name and </a:t>
            </a:r>
            <a:r>
              <a:rPr lang="it-IT" sz="2000" dirty="0" err="1">
                <a:solidFill>
                  <a:srgbClr val="0092D0"/>
                </a:solidFill>
                <a:latin typeface="Arial"/>
                <a:ea typeface="Open Sans SemiBold"/>
                <a:cs typeface="Arial"/>
              </a:rPr>
              <a:t>Surname</a:t>
            </a:r>
            <a:endParaRPr lang="it-IT" dirty="0" err="1">
              <a:solidFill>
                <a:srgbClr val="0092D0"/>
              </a:solidFill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CBA7301F-2343-DC0D-EBC9-DB2DDA4693B6}"/>
              </a:ext>
            </a:extLst>
          </p:cNvPr>
          <p:cNvSpPr txBox="1"/>
          <p:nvPr/>
        </p:nvSpPr>
        <p:spPr>
          <a:xfrm>
            <a:off x="4398699" y="131646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800" b="1" i="0" dirty="0">
                <a:solidFill>
                  <a:srgbClr val="FF0000"/>
                </a:solidFill>
                <a:effectLst/>
                <a:highlight>
                  <a:srgbClr val="FEFEFE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800" b="1" i="0" baseline="30000" dirty="0">
                <a:solidFill>
                  <a:srgbClr val="FF0000"/>
                </a:solidFill>
                <a:effectLst/>
                <a:highlight>
                  <a:srgbClr val="FEFEFE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1800" b="1" i="0" dirty="0">
                <a:solidFill>
                  <a:srgbClr val="FF0000"/>
                </a:solidFill>
                <a:effectLst/>
                <a:highlight>
                  <a:srgbClr val="FEFEFE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SLIDE</a:t>
            </a:r>
            <a:endParaRPr lang="it-IT" dirty="0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54D2A01B-6C2A-008E-36B7-67F2E03CDD1C}"/>
              </a:ext>
            </a:extLst>
          </p:cNvPr>
          <p:cNvSpPr txBox="1"/>
          <p:nvPr/>
        </p:nvSpPr>
        <p:spPr>
          <a:xfrm>
            <a:off x="4586400" y="3375644"/>
            <a:ext cx="457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800" dirty="0">
                <a:solidFill>
                  <a:srgbClr val="FF0000"/>
                </a:solidFill>
                <a:latin typeface="Arial"/>
                <a:ea typeface="Open Sans SemiBold"/>
                <a:cs typeface="Arial"/>
              </a:rPr>
              <a:t>PLESE REMOVE FROM THIS SLIDES ALL THE RED COMMENTS</a:t>
            </a:r>
            <a:endParaRPr lang="it-IT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7144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F090E24-4F1D-1A64-CF2C-53FA3936C982}"/>
              </a:ext>
            </a:extLst>
          </p:cNvPr>
          <p:cNvSpPr txBox="1">
            <a:spLocks/>
          </p:cNvSpPr>
          <p:nvPr/>
        </p:nvSpPr>
        <p:spPr>
          <a:xfrm>
            <a:off x="179389" y="416068"/>
            <a:ext cx="8785224" cy="705014"/>
          </a:xfrm>
          <a:prstGeom prst="rect">
            <a:avLst/>
          </a:prstGeom>
        </p:spPr>
        <p:txBody>
          <a:bodyPr lIns="91440" tIns="45720" rIns="91440" bIns="45720"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 baseline="0">
                <a:solidFill>
                  <a:schemeClr val="tx1"/>
                </a:solidFill>
                <a:latin typeface="Apex New Bold" panose="02010600040501010103" pitchFamily="2" charset="77"/>
                <a:ea typeface="+mj-ea"/>
                <a:cs typeface="+mj-cs"/>
              </a:defRPr>
            </a:lvl1pPr>
          </a:lstStyle>
          <a:p>
            <a:r>
              <a:rPr lang="en-US" sz="2800" b="1" i="0" dirty="0">
                <a:solidFill>
                  <a:srgbClr val="2B337B"/>
                </a:solidFill>
                <a:effectLst/>
                <a:highlight>
                  <a:srgbClr val="FEFEFE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Disclosure of Conflicts of Interest</a:t>
            </a:r>
          </a:p>
          <a:p>
            <a:endParaRPr lang="it-IT" sz="2800" dirty="0"/>
          </a:p>
        </p:txBody>
      </p:sp>
      <p:sp>
        <p:nvSpPr>
          <p:cNvPr id="3" name="Titolo 1">
            <a:extLst>
              <a:ext uri="{FF2B5EF4-FFF2-40B4-BE49-F238E27FC236}">
                <a16:creationId xmlns:a16="http://schemas.microsoft.com/office/drawing/2014/main" id="{0315D56B-A0A6-0AE8-EEBA-CE57AE66FE35}"/>
              </a:ext>
            </a:extLst>
          </p:cNvPr>
          <p:cNvSpPr txBox="1">
            <a:spLocks/>
          </p:cNvSpPr>
          <p:nvPr/>
        </p:nvSpPr>
        <p:spPr>
          <a:xfrm>
            <a:off x="179388" y="1161722"/>
            <a:ext cx="8785224" cy="705014"/>
          </a:xfrm>
          <a:prstGeom prst="rect">
            <a:avLst/>
          </a:prstGeom>
        </p:spPr>
        <p:txBody>
          <a:bodyPr lIns="91440" tIns="45720" rIns="91440" bIns="45720"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 baseline="0">
                <a:solidFill>
                  <a:schemeClr val="tx1"/>
                </a:solidFill>
                <a:latin typeface="Apex New Bold" panose="02010600040501010103" pitchFamily="2" charset="77"/>
                <a:ea typeface="+mj-ea"/>
                <a:cs typeface="+mj-cs"/>
              </a:defRPr>
            </a:lvl1pPr>
          </a:lstStyle>
          <a:p>
            <a:r>
              <a:rPr lang="it-IT" sz="2000">
                <a:solidFill>
                  <a:srgbClr val="0092D0"/>
                </a:solidFill>
                <a:latin typeface="Arial"/>
                <a:ea typeface="Open Sans SemiBold"/>
                <a:cs typeface="Arial"/>
              </a:rPr>
              <a:t>Name and Surname</a:t>
            </a:r>
            <a:endParaRPr lang="it-IT" dirty="0" err="1">
              <a:solidFill>
                <a:srgbClr val="0092D0"/>
              </a:solidFill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04EC0DD1-EF3A-A485-ADF6-BF5137015CC5}"/>
              </a:ext>
            </a:extLst>
          </p:cNvPr>
          <p:cNvSpPr txBox="1"/>
          <p:nvPr/>
        </p:nvSpPr>
        <p:spPr>
          <a:xfrm>
            <a:off x="1101600" y="1600726"/>
            <a:ext cx="786301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NO relevant financial Conflicts exist, use this statement:</a:t>
            </a:r>
          </a:p>
          <a:p>
            <a:r>
              <a:rPr lang="en-US" sz="2000" dirty="0">
                <a:solidFill>
                  <a:srgbClr val="2B33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have nothing to disclose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6A56F16D-D51F-C4DA-5A7E-E0AA2928B6F1}"/>
              </a:ext>
            </a:extLst>
          </p:cNvPr>
          <p:cNvSpPr txBox="1"/>
          <p:nvPr/>
        </p:nvSpPr>
        <p:spPr>
          <a:xfrm>
            <a:off x="1101599" y="2321197"/>
            <a:ext cx="786301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ANY relevant financial Conflicts exist, list the following for each commercial interest:</a:t>
            </a:r>
            <a:endParaRPr lang="it-IT" sz="1600" dirty="0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64BA26EE-E764-D62D-D9EE-E64231E471B8}"/>
              </a:ext>
            </a:extLst>
          </p:cNvPr>
          <p:cNvSpPr txBox="1"/>
          <p:nvPr/>
        </p:nvSpPr>
        <p:spPr>
          <a:xfrm>
            <a:off x="1101600" y="2582477"/>
            <a:ext cx="45720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B337B"/>
                </a:solidFill>
              </a:rPr>
              <a:t>&lt;insert name of commercial interest&gt;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B337B"/>
                </a:solidFill>
              </a:rPr>
              <a:t>&lt;insert name of commercial interest&gt;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B337B"/>
                </a:solidFill>
              </a:rPr>
              <a:t>&lt;insert name of commercial interest&gt;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B337B"/>
                </a:solidFill>
              </a:rPr>
              <a:t>&lt;insert name of commercial interest&gt;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B337B"/>
                </a:solidFill>
              </a:rPr>
              <a:t>&lt;insert name of commercial interest&gt;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FE56B022-745C-96F6-3431-15F34BB39DB6}"/>
              </a:ext>
            </a:extLst>
          </p:cNvPr>
          <p:cNvSpPr txBox="1"/>
          <p:nvPr/>
        </p:nvSpPr>
        <p:spPr>
          <a:xfrm>
            <a:off x="4392613" y="132323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800" b="1" i="0" dirty="0">
                <a:solidFill>
                  <a:srgbClr val="FF0000"/>
                </a:solidFill>
                <a:effectLst/>
                <a:highlight>
                  <a:srgbClr val="FEFEFE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800" b="1" i="0" baseline="30000" dirty="0">
                <a:solidFill>
                  <a:srgbClr val="FF0000"/>
                </a:solidFill>
                <a:effectLst/>
                <a:highlight>
                  <a:srgbClr val="FEFEFE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sz="1800" b="1" i="0" dirty="0">
                <a:solidFill>
                  <a:srgbClr val="FF0000"/>
                </a:solidFill>
                <a:effectLst/>
                <a:highlight>
                  <a:srgbClr val="FEFEFE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SLIDE</a:t>
            </a:r>
            <a:endParaRPr lang="it-IT" dirty="0"/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0698DDE5-5801-CA21-0AA5-4D27DE8A2143}"/>
              </a:ext>
            </a:extLst>
          </p:cNvPr>
          <p:cNvSpPr txBox="1"/>
          <p:nvPr/>
        </p:nvSpPr>
        <p:spPr>
          <a:xfrm>
            <a:off x="973674" y="4313134"/>
            <a:ext cx="457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800" dirty="0">
                <a:solidFill>
                  <a:srgbClr val="FF0000"/>
                </a:solidFill>
                <a:latin typeface="Arial"/>
                <a:ea typeface="Open Sans SemiBold"/>
                <a:cs typeface="Arial"/>
              </a:rPr>
              <a:t>PLESE REMOVE FROM THIS SLIDES ALL THE RED COMMENTS</a:t>
            </a:r>
            <a:endParaRPr lang="it-IT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1873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>
            <a:extLst>
              <a:ext uri="{FF2B5EF4-FFF2-40B4-BE49-F238E27FC236}">
                <a16:creationId xmlns:a16="http://schemas.microsoft.com/office/drawing/2014/main" id="{BFA92EEF-81D7-431F-E0A9-F12974453B28}"/>
              </a:ext>
            </a:extLst>
          </p:cNvPr>
          <p:cNvSpPr txBox="1">
            <a:spLocks/>
          </p:cNvSpPr>
          <p:nvPr/>
        </p:nvSpPr>
        <p:spPr>
          <a:xfrm>
            <a:off x="179389" y="1114336"/>
            <a:ext cx="8785224" cy="440143"/>
          </a:xfrm>
          <a:prstGeom prst="rect">
            <a:avLst/>
          </a:prstGeom>
        </p:spPr>
        <p:txBody>
          <a:bodyPr lIns="91440" tIns="45720" rIns="91440" bIns="45720"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 baseline="0">
                <a:solidFill>
                  <a:schemeClr val="tx1"/>
                </a:solidFill>
                <a:latin typeface="Apex New Bold" panose="02010600040501010103" pitchFamily="2" charset="77"/>
                <a:ea typeface="+mj-ea"/>
                <a:cs typeface="+mj-cs"/>
              </a:defRPr>
            </a:lvl1pPr>
          </a:lstStyle>
          <a:p>
            <a:pPr algn="ctr"/>
            <a:r>
              <a:rPr lang="it-IT" sz="2800" dirty="0">
                <a:solidFill>
                  <a:srgbClr val="FF0000"/>
                </a:solidFill>
                <a:latin typeface="Arial"/>
                <a:ea typeface="Open Sans SemiBold"/>
                <a:cs typeface="Arial"/>
              </a:rPr>
              <a:t>CONTENT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CBA7301F-2343-DC0D-EBC9-DB2DDA4693B6}"/>
              </a:ext>
            </a:extLst>
          </p:cNvPr>
          <p:cNvSpPr txBox="1"/>
          <p:nvPr/>
        </p:nvSpPr>
        <p:spPr>
          <a:xfrm>
            <a:off x="4392611" y="132138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800" b="1" i="0" dirty="0">
                <a:solidFill>
                  <a:srgbClr val="FF0000"/>
                </a:solidFill>
                <a:effectLst/>
                <a:highlight>
                  <a:srgbClr val="FEFEFE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1800" b="1" i="0" baseline="30000" dirty="0">
                <a:solidFill>
                  <a:srgbClr val="FF0000"/>
                </a:solidFill>
                <a:effectLst/>
                <a:highlight>
                  <a:srgbClr val="FEFEFE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US" sz="1800" b="1" i="0" dirty="0">
                <a:solidFill>
                  <a:srgbClr val="FF0000"/>
                </a:solidFill>
                <a:effectLst/>
                <a:highlight>
                  <a:srgbClr val="FEFEFE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SLIDE</a:t>
            </a:r>
            <a:endParaRPr lang="it-IT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BB430514-8535-A191-145F-71112E754A3C}"/>
              </a:ext>
            </a:extLst>
          </p:cNvPr>
          <p:cNvSpPr txBox="1"/>
          <p:nvPr/>
        </p:nvSpPr>
        <p:spPr>
          <a:xfrm>
            <a:off x="2286000" y="2249624"/>
            <a:ext cx="457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800" dirty="0">
                <a:solidFill>
                  <a:srgbClr val="FF0000"/>
                </a:solidFill>
                <a:latin typeface="Arial"/>
                <a:ea typeface="Open Sans SemiBold"/>
                <a:cs typeface="Arial"/>
              </a:rPr>
              <a:t>PLESE REMOVE FROM THIS SLIDES ALL THE RED COMMENTS</a:t>
            </a:r>
            <a:endParaRPr lang="it-IT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3273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454B8EB1F7D4C548815799738C16CD3E" ma:contentTypeVersion="16" ma:contentTypeDescription="Creare un nuovo documento." ma:contentTypeScope="" ma:versionID="8e559a8d7d1cf806fd3a81523f377c83">
  <xsd:schema xmlns:xsd="http://www.w3.org/2001/XMLSchema" xmlns:xs="http://www.w3.org/2001/XMLSchema" xmlns:p="http://schemas.microsoft.com/office/2006/metadata/properties" xmlns:ns2="b934695d-6d59-47cb-9bc6-ef2744814942" xmlns:ns3="f70c1c7b-6bd2-4b23-9196-49f108f9542b" targetNamespace="http://schemas.microsoft.com/office/2006/metadata/properties" ma:root="true" ma:fieldsID="05b524a35b6f4339dda37cc8d94ed336" ns2:_="" ns3:_="">
    <xsd:import namespace="b934695d-6d59-47cb-9bc6-ef2744814942"/>
    <xsd:import namespace="f70c1c7b-6bd2-4b23-9196-49f108f9542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Link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34695d-6d59-47cb-9bc6-ef274481494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Tag immagine" ma:readOnly="false" ma:fieldId="{5cf76f15-5ced-4ddc-b409-7134ff3c332f}" ma:taxonomyMulti="true" ma:sspId="fb33fc36-108e-4a3e-b8e4-c453ad425a7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ink" ma:index="23" nillable="true" ma:displayName="Link" ma:format="Hyperlink" ma:internalName="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0c1c7b-6bd2-4b23-9196-49f108f9542b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fc701091-93dd-45ac-97c5-2bee782798ca}" ma:internalName="TaxCatchAll" ma:showField="CatchAllData" ma:web="f70c1c7b-6bd2-4b23-9196-49f108f9542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70c1c7b-6bd2-4b23-9196-49f108f9542b" xsi:nil="true"/>
    <lcf76f155ced4ddcb4097134ff3c332f xmlns="b934695d-6d59-47cb-9bc6-ef2744814942">
      <Terms xmlns="http://schemas.microsoft.com/office/infopath/2007/PartnerControls"/>
    </lcf76f155ced4ddcb4097134ff3c332f>
    <SharedWithUsers xmlns="f70c1c7b-6bd2-4b23-9196-49f108f9542b">
      <UserInfo>
        <DisplayName>Candida Bongini</DisplayName>
        <AccountId>124</AccountId>
        <AccountType/>
      </UserInfo>
      <UserInfo>
        <DisplayName>Giorgia Dispinzeri</DisplayName>
        <AccountId>102</AccountId>
        <AccountType/>
      </UserInfo>
      <UserInfo>
        <DisplayName>Daris Del Ciello</DisplayName>
        <AccountId>127</AccountId>
        <AccountType/>
      </UserInfo>
      <UserInfo>
        <DisplayName>Michela Magni</DisplayName>
        <AccountId>111</AccountId>
        <AccountType/>
      </UserInfo>
      <UserInfo>
        <DisplayName>Annarita Accardi</DisplayName>
        <AccountId>90</AccountId>
        <AccountType/>
      </UserInfo>
      <UserInfo>
        <DisplayName>Martina Foniciello</DisplayName>
        <AccountId>77</AccountId>
        <AccountType/>
      </UserInfo>
    </SharedWithUsers>
    <Link xmlns="b934695d-6d59-47cb-9bc6-ef2744814942">
      <Url xsi:nil="true"/>
      <Description xsi:nil="true"/>
    </Link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78E4759-2EBD-449D-8FF4-DF8F9E39F563}"/>
</file>

<file path=customXml/itemProps2.xml><?xml version="1.0" encoding="utf-8"?>
<ds:datastoreItem xmlns:ds="http://schemas.openxmlformats.org/officeDocument/2006/customXml" ds:itemID="{F65C5490-AA24-4993-9D86-858560DAC71B}">
  <ds:schemaRefs>
    <ds:schemaRef ds:uri="http://schemas.microsoft.com/office/2006/metadata/properties"/>
    <ds:schemaRef ds:uri="http://schemas.microsoft.com/office/infopath/2007/PartnerControls"/>
    <ds:schemaRef ds:uri="f70c1c7b-6bd2-4b23-9196-49f108f9542b"/>
    <ds:schemaRef ds:uri="b934695d-6d59-47cb-9bc6-ef2744814942"/>
  </ds:schemaRefs>
</ds:datastoreItem>
</file>

<file path=customXml/itemProps3.xml><?xml version="1.0" encoding="utf-8"?>
<ds:datastoreItem xmlns:ds="http://schemas.openxmlformats.org/officeDocument/2006/customXml" ds:itemID="{403A7573-328F-4D52-A78D-0B784513684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183</TotalTime>
  <Words>177</Words>
  <Application>Microsoft Macintosh PowerPoint</Application>
  <PresentationFormat>Presentazione su schermo (16:9)</PresentationFormat>
  <Paragraphs>27</Paragraphs>
  <Slides>4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7" baseType="lpstr">
      <vt:lpstr>Arial</vt:lpstr>
      <vt:lpstr>Calibri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Arnord Basha</dc:creator>
  <cp:lastModifiedBy>Daris Del Ciello</cp:lastModifiedBy>
  <cp:revision>46</cp:revision>
  <dcterms:created xsi:type="dcterms:W3CDTF">2019-10-16T14:49:39Z</dcterms:created>
  <dcterms:modified xsi:type="dcterms:W3CDTF">2024-09-03T10:17:30Z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0x010100454B8EB1F7D4C548815799738C16CD3E</vt:lpwstr>
  </property>
  <property fmtid="{D5CDD505-2E9C-101B-9397-08002B2CF9AE}" pid="3" name="MediaServiceImageTags">
    <vt:lpwstr/>
  </property>
</Properties>
</file>