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4"/>
  </p:sldMasterIdLst>
  <p:notesMasterIdLst>
    <p:notesMasterId r:id="rId11"/>
  </p:notesMasterIdLst>
  <p:sldIdLst>
    <p:sldId id="258" r:id="rId5"/>
    <p:sldId id="256" r:id="rId6"/>
    <p:sldId id="257" r:id="rId7"/>
    <p:sldId id="259" r:id="rId8"/>
    <p:sldId id="260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3" userDrawn="1">
          <p15:clr>
            <a:srgbClr val="A4A3A4"/>
          </p15:clr>
        </p15:guide>
        <p15:guide id="2" orient="horz" pos="3140" userDrawn="1">
          <p15:clr>
            <a:srgbClr val="A4A3A4"/>
          </p15:clr>
        </p15:guide>
        <p15:guide id="3" orient="horz" pos="78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37B"/>
    <a:srgbClr val="5DAC44"/>
    <a:srgbClr val="0092D0"/>
    <a:srgbClr val="D3B72F"/>
    <a:srgbClr val="575756"/>
    <a:srgbClr val="0B4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26DD7-2A24-42E0-A0DD-A37A91A49D71}" v="10" dt="2024-08-29T21:06:25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 snapToGrid="0" snapToObjects="1">
      <p:cViewPr varScale="1">
        <p:scale>
          <a:sx n="98" d="100"/>
          <a:sy n="98" d="100"/>
        </p:scale>
        <p:origin x="437" y="72"/>
      </p:cViewPr>
      <p:guideLst>
        <p:guide pos="113"/>
        <p:guide orient="horz" pos="3140"/>
        <p:guide orient="horz" pos="78"/>
        <p:guide pos="56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AEBFA-AF02-1A4A-85A8-8AE4E087F413}" type="datetimeFigureOut">
              <a:rPr lang="it-IT" smtClean="0"/>
              <a:t>03/09/2024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2A90F-1C0C-6A41-8500-2D78E47833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39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22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44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465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287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109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93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751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573" algn="l" defTabSz="68564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26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3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653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501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32A90F-1C0C-6A41-8500-2D78E478339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515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888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63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86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4D9AF-3590-E991-CA2F-F58DECF581BD}"/>
              </a:ext>
            </a:extLst>
          </p:cNvPr>
          <p:cNvSpPr txBox="1">
            <a:spLocks/>
          </p:cNvSpPr>
          <p:nvPr/>
        </p:nvSpPr>
        <p:spPr>
          <a:xfrm>
            <a:off x="179388" y="1142378"/>
            <a:ext cx="8785225" cy="4032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RECOMMENDED COLOR</a:t>
            </a: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FOR TEXT</a:t>
            </a: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#2B337B – RGB (43, 51,123)</a:t>
            </a:r>
          </a:p>
          <a:p>
            <a:pPr algn="ctr"/>
            <a:r>
              <a:rPr lang="en-US" sz="2800" dirty="0">
                <a:solidFill>
                  <a:srgbClr val="0092D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HEX: #0092D0 – RGB (0, 146,208)</a:t>
            </a:r>
            <a:br>
              <a:rPr lang="en-US" sz="2800" dirty="0">
                <a:solidFill>
                  <a:srgbClr val="5DAC44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solidFill>
                  <a:srgbClr val="2B337B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KEEP YOUR CONTENT WITHIN THE SIDE AND TOP GUIDELINES</a:t>
            </a:r>
          </a:p>
          <a:p>
            <a:pPr algn="ctr"/>
            <a:endParaRPr lang="en-US" sz="2800" b="1" i="0" dirty="0">
              <a:solidFill>
                <a:srgbClr val="FF0000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REMOVE THIS SLIDE FROM YOUR PRESENATION</a:t>
            </a:r>
            <a:br>
              <a:rPr lang="en-US" sz="2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0" dirty="0">
              <a:solidFill>
                <a:srgbClr val="2B337B"/>
              </a:solidFill>
              <a:effectLst/>
              <a:highlight>
                <a:srgbClr val="FEFEFE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690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93FC43AE-EC75-4561-E73C-B5D287F00EA7}"/>
              </a:ext>
            </a:extLst>
          </p:cNvPr>
          <p:cNvSpPr txBox="1">
            <a:spLocks/>
          </p:cNvSpPr>
          <p:nvPr/>
        </p:nvSpPr>
        <p:spPr>
          <a:xfrm>
            <a:off x="179389" y="2322367"/>
            <a:ext cx="8785222" cy="55026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1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Affiliations </a:t>
            </a:r>
            <a:endParaRPr lang="it-IT" sz="18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416068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800" dirty="0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Title of the </a:t>
            </a:r>
            <a:r>
              <a:rPr lang="it-IT" sz="2800" dirty="0" err="1">
                <a:solidFill>
                  <a:srgbClr val="2B337B"/>
                </a:solidFill>
                <a:latin typeface="Arial"/>
                <a:ea typeface="Open Sans SemiBold"/>
                <a:cs typeface="Arial"/>
              </a:rPr>
              <a:t>presentation</a:t>
            </a:r>
            <a:endParaRPr lang="it-IT" sz="280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11557B6-2700-78EE-DDAB-26580A12190F}"/>
              </a:ext>
            </a:extLst>
          </p:cNvPr>
          <p:cNvSpPr txBox="1">
            <a:spLocks/>
          </p:cNvSpPr>
          <p:nvPr/>
        </p:nvSpPr>
        <p:spPr>
          <a:xfrm>
            <a:off x="193788" y="1585804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Name and </a:t>
            </a:r>
            <a:r>
              <a:rPr lang="it-IT" sz="2000" dirty="0" err="1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Surname</a:t>
            </a:r>
            <a:endParaRPr lang="it-IT" dirty="0" err="1">
              <a:solidFill>
                <a:srgbClr val="0092D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8699" y="1316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4D2A01B-6C2A-008E-36B7-67F2E03CDD1C}"/>
              </a:ext>
            </a:extLst>
          </p:cNvPr>
          <p:cNvSpPr txBox="1"/>
          <p:nvPr/>
        </p:nvSpPr>
        <p:spPr>
          <a:xfrm>
            <a:off x="4586400" y="337564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4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90E24-4F1D-1A64-CF2C-53FA3936C982}"/>
              </a:ext>
            </a:extLst>
          </p:cNvPr>
          <p:cNvSpPr txBox="1">
            <a:spLocks/>
          </p:cNvSpPr>
          <p:nvPr/>
        </p:nvSpPr>
        <p:spPr>
          <a:xfrm>
            <a:off x="179389" y="416068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en-US" sz="2800" b="1" i="0" dirty="0">
                <a:solidFill>
                  <a:srgbClr val="2B337B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Disclosure of Conflicts of Interest</a:t>
            </a:r>
          </a:p>
          <a:p>
            <a:endParaRPr lang="it-IT" sz="2800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315D56B-A0A6-0AE8-EEBA-CE57AE66FE35}"/>
              </a:ext>
            </a:extLst>
          </p:cNvPr>
          <p:cNvSpPr txBox="1">
            <a:spLocks/>
          </p:cNvSpPr>
          <p:nvPr/>
        </p:nvSpPr>
        <p:spPr>
          <a:xfrm>
            <a:off x="179388" y="1161722"/>
            <a:ext cx="8785224" cy="70501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r>
              <a:rPr lang="it-IT" sz="2000">
                <a:solidFill>
                  <a:srgbClr val="0092D0"/>
                </a:solidFill>
                <a:latin typeface="Arial"/>
                <a:ea typeface="Open Sans SemiBold"/>
                <a:cs typeface="Arial"/>
              </a:rPr>
              <a:t>Name and Surname</a:t>
            </a:r>
            <a:endParaRPr lang="it-IT" dirty="0" err="1">
              <a:solidFill>
                <a:srgbClr val="0092D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4EC0DD1-EF3A-A485-ADF6-BF5137015CC5}"/>
              </a:ext>
            </a:extLst>
          </p:cNvPr>
          <p:cNvSpPr txBox="1"/>
          <p:nvPr/>
        </p:nvSpPr>
        <p:spPr>
          <a:xfrm>
            <a:off x="1101600" y="1600726"/>
            <a:ext cx="7863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relevant financial Conflicts exist, use this statement:</a:t>
            </a:r>
          </a:p>
          <a:p>
            <a:r>
              <a:rPr lang="en-US" sz="2000" dirty="0">
                <a:solidFill>
                  <a:srgbClr val="2B3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nothing to disclose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A56F16D-D51F-C4DA-5A7E-E0AA2928B6F1}"/>
              </a:ext>
            </a:extLst>
          </p:cNvPr>
          <p:cNvSpPr txBox="1"/>
          <p:nvPr/>
        </p:nvSpPr>
        <p:spPr>
          <a:xfrm>
            <a:off x="1101599" y="2321197"/>
            <a:ext cx="78630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ANY relevant financial Conflicts exist, list the following for each commercial interest:</a:t>
            </a:r>
            <a:endParaRPr lang="it-IT" sz="16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4BA26EE-E764-D62D-D9EE-E64231E471B8}"/>
              </a:ext>
            </a:extLst>
          </p:cNvPr>
          <p:cNvSpPr txBox="1"/>
          <p:nvPr/>
        </p:nvSpPr>
        <p:spPr>
          <a:xfrm>
            <a:off x="1101600" y="2582477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B337B"/>
                </a:solidFill>
              </a:rPr>
              <a:t>&lt;insert name of commercial interest&gt;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E56B022-745C-96F6-3431-15F34BB39DB6}"/>
              </a:ext>
            </a:extLst>
          </p:cNvPr>
          <p:cNvSpPr txBox="1"/>
          <p:nvPr/>
        </p:nvSpPr>
        <p:spPr>
          <a:xfrm>
            <a:off x="4392613" y="1323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698DDE5-5801-CA21-0AA5-4D27DE8A2143}"/>
              </a:ext>
            </a:extLst>
          </p:cNvPr>
          <p:cNvSpPr txBox="1"/>
          <p:nvPr/>
        </p:nvSpPr>
        <p:spPr>
          <a:xfrm>
            <a:off x="4472248" y="424467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7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LEARNING OBJECTIVES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800" b="1" i="0" baseline="3000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FURTHER CONTENT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BA7301F-2343-DC0D-EBC9-DB2DDA4693B6}"/>
              </a:ext>
            </a:extLst>
          </p:cNvPr>
          <p:cNvSpPr txBox="1"/>
          <p:nvPr/>
        </p:nvSpPr>
        <p:spPr>
          <a:xfrm>
            <a:off x="4392611" y="132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baseline="30000" dirty="0" err="1">
                <a:solidFill>
                  <a:srgbClr val="FF0000"/>
                </a:solidFill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b="1" i="0" dirty="0">
                <a:solidFill>
                  <a:srgbClr val="FF0000"/>
                </a:solidFill>
                <a:effectLst/>
                <a:highlight>
                  <a:srgbClr val="FEFEFE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PLESE REMOVE FROM THIS SLIDES ALL THE RED COMMENTS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2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BFA92EEF-81D7-431F-E0A9-F12974453B28}"/>
              </a:ext>
            </a:extLst>
          </p:cNvPr>
          <p:cNvSpPr txBox="1">
            <a:spLocks/>
          </p:cNvSpPr>
          <p:nvPr/>
        </p:nvSpPr>
        <p:spPr>
          <a:xfrm>
            <a:off x="179389" y="1114336"/>
            <a:ext cx="8785224" cy="44014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chemeClr val="tx1"/>
                </a:solidFill>
                <a:latin typeface="Apex New Bold" panose="02010600040501010103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it-IT" sz="2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FINAL SUMMARY SLIDE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B430514-8535-A191-145F-71112E754A3C}"/>
              </a:ext>
            </a:extLst>
          </p:cNvPr>
          <p:cNvSpPr txBox="1"/>
          <p:nvPr/>
        </p:nvSpPr>
        <p:spPr>
          <a:xfrm>
            <a:off x="2286000" y="224962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TEACHING POINTS</a:t>
            </a:r>
          </a:p>
          <a:p>
            <a:pPr algn="ctr"/>
            <a:r>
              <a:rPr lang="it-IT" dirty="0">
                <a:solidFill>
                  <a:srgbClr val="FF0000"/>
                </a:solidFill>
                <a:latin typeface="Arial"/>
                <a:ea typeface="Open Sans SemiBold"/>
                <a:cs typeface="Arial"/>
              </a:rPr>
              <a:t>WHAT HAVE WE LEARNT? </a:t>
            </a:r>
            <a:endParaRPr lang="it-I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00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0c1c7b-6bd2-4b23-9196-49f108f9542b" xsi:nil="true"/>
    <lcf76f155ced4ddcb4097134ff3c332f xmlns="b934695d-6d59-47cb-9bc6-ef2744814942">
      <Terms xmlns="http://schemas.microsoft.com/office/infopath/2007/PartnerControls"/>
    </lcf76f155ced4ddcb4097134ff3c332f>
    <SharedWithUsers xmlns="f70c1c7b-6bd2-4b23-9196-49f108f9542b">
      <UserInfo>
        <DisplayName>Candida Bongini</DisplayName>
        <AccountId>124</AccountId>
        <AccountType/>
      </UserInfo>
      <UserInfo>
        <DisplayName>Giorgia Dispinzeri</DisplayName>
        <AccountId>102</AccountId>
        <AccountType/>
      </UserInfo>
      <UserInfo>
        <DisplayName>Daris Del Ciello</DisplayName>
        <AccountId>127</AccountId>
        <AccountType/>
      </UserInfo>
      <UserInfo>
        <DisplayName>Michela Magni</DisplayName>
        <AccountId>111</AccountId>
        <AccountType/>
      </UserInfo>
      <UserInfo>
        <DisplayName>Annarita Accardi</DisplayName>
        <AccountId>90</AccountId>
        <AccountType/>
      </UserInfo>
      <UserInfo>
        <DisplayName>Martina Foniciello</DisplayName>
        <AccountId>77</AccountId>
        <AccountType/>
      </UserInfo>
    </SharedWithUsers>
    <Link xmlns="b934695d-6d59-47cb-9bc6-ef2744814942">
      <Url xsi:nil="true"/>
      <Description xsi:nil="true"/>
    </Link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4B8EB1F7D4C548815799738C16CD3E" ma:contentTypeVersion="16" ma:contentTypeDescription="Creare un nuovo documento." ma:contentTypeScope="" ma:versionID="8e559a8d7d1cf806fd3a81523f377c83">
  <xsd:schema xmlns:xsd="http://www.w3.org/2001/XMLSchema" xmlns:xs="http://www.w3.org/2001/XMLSchema" xmlns:p="http://schemas.microsoft.com/office/2006/metadata/properties" xmlns:ns2="b934695d-6d59-47cb-9bc6-ef2744814942" xmlns:ns3="f70c1c7b-6bd2-4b23-9196-49f108f9542b" targetNamespace="http://schemas.microsoft.com/office/2006/metadata/properties" ma:root="true" ma:fieldsID="05b524a35b6f4339dda37cc8d94ed336" ns2:_="" ns3:_="">
    <xsd:import namespace="b934695d-6d59-47cb-9bc6-ef2744814942"/>
    <xsd:import namespace="f70c1c7b-6bd2-4b23-9196-49f108f954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4695d-6d59-47cb-9bc6-ef2744814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Tag immagine" ma:readOnly="false" ma:fieldId="{5cf76f15-5ced-4ddc-b409-7134ff3c332f}" ma:taxonomyMulti="true" ma:sspId="fb33fc36-108e-4a3e-b8e4-c453ad425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c1c7b-6bd2-4b23-9196-49f108f9542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c701091-93dd-45ac-97c5-2bee782798ca}" ma:internalName="TaxCatchAll" ma:showField="CatchAllData" ma:web="f70c1c7b-6bd2-4b23-9196-49f108f954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3A7573-328F-4D52-A78D-0B7845136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5C5490-AA24-4993-9D86-858560DAC71B}">
  <ds:schemaRefs>
    <ds:schemaRef ds:uri="http://schemas.microsoft.com/office/2006/metadata/properties"/>
    <ds:schemaRef ds:uri="http://schemas.microsoft.com/office/infopath/2007/PartnerControls"/>
    <ds:schemaRef ds:uri="f70c1c7b-6bd2-4b23-9196-49f108f9542b"/>
    <ds:schemaRef ds:uri="b934695d-6d59-47cb-9bc6-ef2744814942"/>
  </ds:schemaRefs>
</ds:datastoreItem>
</file>

<file path=customXml/itemProps3.xml><?xml version="1.0" encoding="utf-8"?>
<ds:datastoreItem xmlns:ds="http://schemas.openxmlformats.org/officeDocument/2006/customXml" ds:itemID="{B3E790FC-2C33-48B3-A387-6BAC507ABC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34695d-6d59-47cb-9bc6-ef2744814942"/>
    <ds:schemaRef ds:uri="f70c1c7b-6bd2-4b23-9196-49f108f954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185</TotalTime>
  <Words>192</Words>
  <Application>Microsoft Office PowerPoint</Application>
  <PresentationFormat>On-screen Show (16:9)</PresentationFormat>
  <Paragraphs>35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Arnord Basha</dc:creator>
  <cp:lastModifiedBy>Levtchenko, E.N. (Elena)</cp:lastModifiedBy>
  <cp:revision>46</cp:revision>
  <dcterms:created xsi:type="dcterms:W3CDTF">2019-10-16T14:49:39Z</dcterms:created>
  <dcterms:modified xsi:type="dcterms:W3CDTF">2024-09-03T16:26:20Z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0x010100454B8EB1F7D4C548815799738C16CD3E</vt:lpwstr>
  </property>
  <property fmtid="{D5CDD505-2E9C-101B-9397-08002B2CF9AE}" pid="3" name="MediaServiceImageTags">
    <vt:lpwstr/>
  </property>
</Properties>
</file>