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</p:sldMasterIdLst>
  <p:notesMasterIdLst>
    <p:notesMasterId r:id="rId9"/>
  </p:notesMasterIdLst>
  <p:sldIdLst>
    <p:sldId id="258" r:id="rId5"/>
    <p:sldId id="256" r:id="rId6"/>
    <p:sldId id="257" r:id="rId7"/>
    <p:sldId id="259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13" userDrawn="1">
          <p15:clr>
            <a:srgbClr val="A4A3A4"/>
          </p15:clr>
        </p15:guide>
        <p15:guide id="2" orient="horz" pos="3140" userDrawn="1">
          <p15:clr>
            <a:srgbClr val="A4A3A4"/>
          </p15:clr>
        </p15:guide>
        <p15:guide id="3" orient="horz" pos="78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37B"/>
    <a:srgbClr val="5DAC44"/>
    <a:srgbClr val="0092D0"/>
    <a:srgbClr val="D3B72F"/>
    <a:srgbClr val="575756"/>
    <a:srgbClr val="0B4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26DD7-2A24-42E0-A0DD-A37A91A49D71}" v="10" dt="2024-08-29T21:06:25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41" autoAdjust="0"/>
  </p:normalViewPr>
  <p:slideViewPr>
    <p:cSldViewPr snapToGrid="0" snapToObjects="1">
      <p:cViewPr varScale="1">
        <p:scale>
          <a:sx n="121" d="100"/>
          <a:sy n="121" d="100"/>
        </p:scale>
        <p:origin x="144" y="102"/>
      </p:cViewPr>
      <p:guideLst>
        <p:guide pos="113"/>
        <p:guide orient="horz" pos="3140"/>
        <p:guide orient="horz" pos="78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Gorini" userId="245da21c-7cea-40be-ad2b-e58ddeb9c907" providerId="ADAL" clId="{57826DD7-2A24-42E0-A0DD-A37A91A49D71}"/>
    <pc:docChg chg="undo custSel addSld modSld sldOrd modMainMaster">
      <pc:chgData name="Marco Gorini" userId="245da21c-7cea-40be-ad2b-e58ddeb9c907" providerId="ADAL" clId="{57826DD7-2A24-42E0-A0DD-A37A91A49D71}" dt="2024-08-29T21:10:16.431" v="660" actId="20577"/>
      <pc:docMkLst>
        <pc:docMk/>
      </pc:docMkLst>
      <pc:sldChg chg="addSp delSp modSp mod">
        <pc:chgData name="Marco Gorini" userId="245da21c-7cea-40be-ad2b-e58ddeb9c907" providerId="ADAL" clId="{57826DD7-2A24-42E0-A0DD-A37A91A49D71}" dt="2024-08-29T21:08:48.070" v="632" actId="1076"/>
        <pc:sldMkLst>
          <pc:docMk/>
          <pc:sldMk cId="1597144443" sldId="256"/>
        </pc:sldMkLst>
        <pc:spChg chg="add mod">
          <ac:chgData name="Marco Gorini" userId="245da21c-7cea-40be-ad2b-e58ddeb9c907" providerId="ADAL" clId="{57826DD7-2A24-42E0-A0DD-A37A91A49D71}" dt="2024-08-29T21:05:42.943" v="475" actId="1036"/>
          <ac:spMkLst>
            <pc:docMk/>
            <pc:sldMk cId="1597144443" sldId="256"/>
            <ac:spMk id="2" creationId="{811557B6-2700-78EE-DDAB-26580A12190F}"/>
          </ac:spMkLst>
        </pc:spChg>
        <pc:spChg chg="del">
          <ac:chgData name="Marco Gorini" userId="245da21c-7cea-40be-ad2b-e58ddeb9c907" providerId="ADAL" clId="{57826DD7-2A24-42E0-A0DD-A37A91A49D71}" dt="2024-08-29T20:45:10.273" v="40" actId="478"/>
          <ac:spMkLst>
            <pc:docMk/>
            <pc:sldMk cId="1597144443" sldId="256"/>
            <ac:spMk id="3" creationId="{D31D58AF-B213-ED46-B4C9-400A8A159647}"/>
          </ac:spMkLst>
        </pc:spChg>
        <pc:spChg chg="mod">
          <ac:chgData name="Marco Gorini" userId="245da21c-7cea-40be-ad2b-e58ddeb9c907" providerId="ADAL" clId="{57826DD7-2A24-42E0-A0DD-A37A91A49D71}" dt="2024-08-29T21:05:48.830" v="493" actId="1035"/>
          <ac:spMkLst>
            <pc:docMk/>
            <pc:sldMk cId="1597144443" sldId="256"/>
            <ac:spMk id="4" creationId="{93FC43AE-EC75-4561-E73C-B5D287F00EA7}"/>
          </ac:spMkLst>
        </pc:spChg>
        <pc:spChg chg="add mod">
          <ac:chgData name="Marco Gorini" userId="245da21c-7cea-40be-ad2b-e58ddeb9c907" providerId="ADAL" clId="{57826DD7-2A24-42E0-A0DD-A37A91A49D71}" dt="2024-08-29T21:07:52.676" v="572" actId="1035"/>
          <ac:spMkLst>
            <pc:docMk/>
            <pc:sldMk cId="1597144443" sldId="256"/>
            <ac:spMk id="7" creationId="{CBA7301F-2343-DC0D-EBC9-DB2DDA4693B6}"/>
          </ac:spMkLst>
        </pc:spChg>
        <pc:spChg chg="add mod">
          <ac:chgData name="Marco Gorini" userId="245da21c-7cea-40be-ad2b-e58ddeb9c907" providerId="ADAL" clId="{57826DD7-2A24-42E0-A0DD-A37A91A49D71}" dt="2024-08-29T21:08:48.070" v="632" actId="1076"/>
          <ac:spMkLst>
            <pc:docMk/>
            <pc:sldMk cId="1597144443" sldId="256"/>
            <ac:spMk id="9" creationId="{54D2A01B-6C2A-008E-36B7-67F2E03CDD1C}"/>
          </ac:spMkLst>
        </pc:spChg>
      </pc:sldChg>
      <pc:sldChg chg="addSp delSp modSp mod">
        <pc:chgData name="Marco Gorini" userId="245da21c-7cea-40be-ad2b-e58ddeb9c907" providerId="ADAL" clId="{57826DD7-2A24-42E0-A0DD-A37A91A49D71}" dt="2024-08-29T21:08:43.136" v="631" actId="1076"/>
        <pc:sldMkLst>
          <pc:docMk/>
          <pc:sldMk cId="961873763" sldId="257"/>
        </pc:sldMkLst>
        <pc:spChg chg="add mod">
          <ac:chgData name="Marco Gorini" userId="245da21c-7cea-40be-ad2b-e58ddeb9c907" providerId="ADAL" clId="{57826DD7-2A24-42E0-A0DD-A37A91A49D71}" dt="2024-08-29T20:43:21.938" v="35" actId="6549"/>
          <ac:spMkLst>
            <pc:docMk/>
            <pc:sldMk cId="961873763" sldId="257"/>
            <ac:spMk id="2" creationId="{FF090E24-4F1D-1A64-CF2C-53FA3936C982}"/>
          </ac:spMkLst>
        </pc:spChg>
        <pc:spChg chg="add mod">
          <ac:chgData name="Marco Gorini" userId="245da21c-7cea-40be-ad2b-e58ddeb9c907" providerId="ADAL" clId="{57826DD7-2A24-42E0-A0DD-A37A91A49D71}" dt="2024-08-29T20:47:49.466" v="67"/>
          <ac:spMkLst>
            <pc:docMk/>
            <pc:sldMk cId="961873763" sldId="257"/>
            <ac:spMk id="3" creationId="{0315D56B-A0A6-0AE8-EEBA-CE57AE66FE35}"/>
          </ac:spMkLst>
        </pc:spChg>
        <pc:spChg chg="add del mod">
          <ac:chgData name="Marco Gorini" userId="245da21c-7cea-40be-ad2b-e58ddeb9c907" providerId="ADAL" clId="{57826DD7-2A24-42E0-A0DD-A37A91A49D71}" dt="2024-08-29T20:50:26.544" v="84" actId="478"/>
          <ac:spMkLst>
            <pc:docMk/>
            <pc:sldMk cId="961873763" sldId="257"/>
            <ac:spMk id="4" creationId="{C8BB09CA-44B6-3CC1-A589-661B133CC400}"/>
          </ac:spMkLst>
        </pc:spChg>
        <pc:spChg chg="add mod">
          <ac:chgData name="Marco Gorini" userId="245da21c-7cea-40be-ad2b-e58ddeb9c907" providerId="ADAL" clId="{57826DD7-2A24-42E0-A0DD-A37A91A49D71}" dt="2024-08-29T21:02:57.928" v="393" actId="1035"/>
          <ac:spMkLst>
            <pc:docMk/>
            <pc:sldMk cId="961873763" sldId="257"/>
            <ac:spMk id="6" creationId="{04EC0DD1-EF3A-A485-ADF6-BF5137015CC5}"/>
          </ac:spMkLst>
        </pc:spChg>
        <pc:spChg chg="add mod">
          <ac:chgData name="Marco Gorini" userId="245da21c-7cea-40be-ad2b-e58ddeb9c907" providerId="ADAL" clId="{57826DD7-2A24-42E0-A0DD-A37A91A49D71}" dt="2024-08-29T21:03:03.661" v="413" actId="1035"/>
          <ac:spMkLst>
            <pc:docMk/>
            <pc:sldMk cId="961873763" sldId="257"/>
            <ac:spMk id="8" creationId="{6A56F16D-D51F-C4DA-5A7E-E0AA2928B6F1}"/>
          </ac:spMkLst>
        </pc:spChg>
        <pc:spChg chg="add mod">
          <ac:chgData name="Marco Gorini" userId="245da21c-7cea-40be-ad2b-e58ddeb9c907" providerId="ADAL" clId="{57826DD7-2A24-42E0-A0DD-A37A91A49D71}" dt="2024-08-29T21:03:07.733" v="432" actId="1035"/>
          <ac:spMkLst>
            <pc:docMk/>
            <pc:sldMk cId="961873763" sldId="257"/>
            <ac:spMk id="10" creationId="{64BA26EE-E764-D62D-D9EE-E64231E471B8}"/>
          </ac:spMkLst>
        </pc:spChg>
        <pc:spChg chg="add mod">
          <ac:chgData name="Marco Gorini" userId="245da21c-7cea-40be-ad2b-e58ddeb9c907" providerId="ADAL" clId="{57826DD7-2A24-42E0-A0DD-A37A91A49D71}" dt="2024-08-29T21:07:44.726" v="558" actId="1035"/>
          <ac:spMkLst>
            <pc:docMk/>
            <pc:sldMk cId="961873763" sldId="257"/>
            <ac:spMk id="11" creationId="{FE56B022-745C-96F6-3431-15F34BB39DB6}"/>
          </ac:spMkLst>
        </pc:spChg>
        <pc:spChg chg="add mod">
          <ac:chgData name="Marco Gorini" userId="245da21c-7cea-40be-ad2b-e58ddeb9c907" providerId="ADAL" clId="{57826DD7-2A24-42E0-A0DD-A37A91A49D71}" dt="2024-08-29T21:08:43.136" v="631" actId="1076"/>
          <ac:spMkLst>
            <pc:docMk/>
            <pc:sldMk cId="961873763" sldId="257"/>
            <ac:spMk id="13" creationId="{0698DDE5-5801-CA21-0AA5-4D27DE8A2143}"/>
          </ac:spMkLst>
        </pc:spChg>
      </pc:sldChg>
      <pc:sldChg chg="addSp modSp new mod ord">
        <pc:chgData name="Marco Gorini" userId="245da21c-7cea-40be-ad2b-e58ddeb9c907" providerId="ADAL" clId="{57826DD7-2A24-42E0-A0DD-A37A91A49D71}" dt="2024-08-29T21:10:16.431" v="660" actId="20577"/>
        <pc:sldMkLst>
          <pc:docMk/>
          <pc:sldMk cId="156901316" sldId="258"/>
        </pc:sldMkLst>
        <pc:spChg chg="add mod">
          <ac:chgData name="Marco Gorini" userId="245da21c-7cea-40be-ad2b-e58ddeb9c907" providerId="ADAL" clId="{57826DD7-2A24-42E0-A0DD-A37A91A49D71}" dt="2024-08-29T21:10:16.431" v="660" actId="20577"/>
          <ac:spMkLst>
            <pc:docMk/>
            <pc:sldMk cId="156901316" sldId="258"/>
            <ac:spMk id="2" creationId="{4844D9AF-3590-E991-CA2F-F58DECF581BD}"/>
          </ac:spMkLst>
        </pc:spChg>
      </pc:sldChg>
      <pc:sldChg chg="addSp delSp modSp add mod ord">
        <pc:chgData name="Marco Gorini" userId="245da21c-7cea-40be-ad2b-e58ddeb9c907" providerId="ADAL" clId="{57826DD7-2A24-42E0-A0DD-A37A91A49D71}" dt="2024-08-29T21:09:29.693" v="657" actId="1035"/>
        <pc:sldMkLst>
          <pc:docMk/>
          <pc:sldMk cId="344327314" sldId="259"/>
        </pc:sldMkLst>
        <pc:spChg chg="del">
          <ac:chgData name="Marco Gorini" userId="245da21c-7cea-40be-ad2b-e58ddeb9c907" providerId="ADAL" clId="{57826DD7-2A24-42E0-A0DD-A37A91A49D71}" dt="2024-08-29T21:06:57.213" v="544" actId="478"/>
          <ac:spMkLst>
            <pc:docMk/>
            <pc:sldMk cId="344327314" sldId="259"/>
            <ac:spMk id="2" creationId="{811557B6-2700-78EE-DDAB-26580A12190F}"/>
          </ac:spMkLst>
        </pc:spChg>
        <pc:spChg chg="del">
          <ac:chgData name="Marco Gorini" userId="245da21c-7cea-40be-ad2b-e58ddeb9c907" providerId="ADAL" clId="{57826DD7-2A24-42E0-A0DD-A37A91A49D71}" dt="2024-08-29T21:06:58.305" v="545" actId="478"/>
          <ac:spMkLst>
            <pc:docMk/>
            <pc:sldMk cId="344327314" sldId="259"/>
            <ac:spMk id="4" creationId="{93FC43AE-EC75-4561-E73C-B5D287F00EA7}"/>
          </ac:spMkLst>
        </pc:spChg>
        <pc:spChg chg="mod">
          <ac:chgData name="Marco Gorini" userId="245da21c-7cea-40be-ad2b-e58ddeb9c907" providerId="ADAL" clId="{57826DD7-2A24-42E0-A0DD-A37A91A49D71}" dt="2024-08-29T21:09:29.693" v="657" actId="1035"/>
          <ac:spMkLst>
            <pc:docMk/>
            <pc:sldMk cId="344327314" sldId="259"/>
            <ac:spMk id="5" creationId="{BFA92EEF-81D7-431F-E0A9-F12974453B28}"/>
          </ac:spMkLst>
        </pc:spChg>
        <pc:spChg chg="add">
          <ac:chgData name="Marco Gorini" userId="245da21c-7cea-40be-ad2b-e58ddeb9c907" providerId="ADAL" clId="{57826DD7-2A24-42E0-A0DD-A37A91A49D71}" dt="2024-08-29T21:08:29.944" v="628" actId="22"/>
          <ac:spMkLst>
            <pc:docMk/>
            <pc:sldMk cId="344327314" sldId="259"/>
            <ac:spMk id="6" creationId="{BB430514-8535-A191-145F-71112E754A3C}"/>
          </ac:spMkLst>
        </pc:spChg>
        <pc:spChg chg="mod">
          <ac:chgData name="Marco Gorini" userId="245da21c-7cea-40be-ad2b-e58ddeb9c907" providerId="ADAL" clId="{57826DD7-2A24-42E0-A0DD-A37A91A49D71}" dt="2024-08-29T21:07:59.799" v="574" actId="1036"/>
          <ac:spMkLst>
            <pc:docMk/>
            <pc:sldMk cId="344327314" sldId="259"/>
            <ac:spMk id="7" creationId="{CBA7301F-2343-DC0D-EBC9-DB2DDA4693B6}"/>
          </ac:spMkLst>
        </pc:spChg>
      </pc:sldChg>
      <pc:sldMasterChg chg="addSp modSp modSldLayout">
        <pc:chgData name="Marco Gorini" userId="245da21c-7cea-40be-ad2b-e58ddeb9c907" providerId="ADAL" clId="{57826DD7-2A24-42E0-A0DD-A37A91A49D71}" dt="2024-08-29T20:29:19.085" v="4"/>
        <pc:sldMasterMkLst>
          <pc:docMk/>
          <pc:sldMasterMk cId="3383862612" sldId="2147483665"/>
        </pc:sldMasterMkLst>
        <pc:picChg chg="add mod">
          <ac:chgData name="Marco Gorini" userId="245da21c-7cea-40be-ad2b-e58ddeb9c907" providerId="ADAL" clId="{57826DD7-2A24-42E0-A0DD-A37A91A49D71}" dt="2024-08-29T20:29:19.085" v="4"/>
          <ac:picMkLst>
            <pc:docMk/>
            <pc:sldMasterMk cId="3383862612" sldId="2147483665"/>
            <ac:picMk id="3" creationId="{D7861844-704B-C680-085F-71B50BD63FF2}"/>
          </ac:picMkLst>
        </pc:picChg>
        <pc:sldLayoutChg chg="addSp delSp modSp mod">
          <pc:chgData name="Marco Gorini" userId="245da21c-7cea-40be-ad2b-e58ddeb9c907" providerId="ADAL" clId="{57826DD7-2A24-42E0-A0DD-A37A91A49D71}" dt="2024-08-29T20:29:17.111" v="3" actId="21"/>
          <pc:sldLayoutMkLst>
            <pc:docMk/>
            <pc:sldMasterMk cId="3383862612" sldId="2147483665"/>
            <pc:sldLayoutMk cId="4129888867" sldId="2147483677"/>
          </pc:sldLayoutMkLst>
          <pc:picChg chg="add del mod">
            <ac:chgData name="Marco Gorini" userId="245da21c-7cea-40be-ad2b-e58ddeb9c907" providerId="ADAL" clId="{57826DD7-2A24-42E0-A0DD-A37A91A49D71}" dt="2024-08-29T20:29:17.111" v="3" actId="21"/>
            <ac:picMkLst>
              <pc:docMk/>
              <pc:sldMasterMk cId="3383862612" sldId="2147483665"/>
              <pc:sldLayoutMk cId="4129888867" sldId="2147483677"/>
              <ac:picMk id="3" creationId="{D7861844-704B-C680-085F-71B50BD63FF2}"/>
            </ac:picMkLst>
          </pc:picChg>
        </pc:sldLayoutChg>
      </pc:sldMasterChg>
    </pc:docChg>
  </pc:docChgLst>
  <pc:docChgLst>
    <pc:chgData name="Marco Gorini" userId="245da21c-7cea-40be-ad2b-e58ddeb9c907" providerId="ADAL" clId="{6BD7EA4B-729C-465E-AE17-86EAE509A2A7}"/>
    <pc:docChg chg="custSel modSld modMainMaster">
      <pc:chgData name="Marco Gorini" userId="245da21c-7cea-40be-ad2b-e58ddeb9c907" providerId="ADAL" clId="{6BD7EA4B-729C-465E-AE17-86EAE509A2A7}" dt="2024-08-29T21:14:02.536" v="3" actId="478"/>
      <pc:docMkLst>
        <pc:docMk/>
      </pc:docMkLst>
      <pc:sldChg chg="modSp mod">
        <pc:chgData name="Marco Gorini" userId="245da21c-7cea-40be-ad2b-e58ddeb9c907" providerId="ADAL" clId="{6BD7EA4B-729C-465E-AE17-86EAE509A2A7}" dt="2024-08-29T21:13:27.652" v="2" actId="207"/>
        <pc:sldMkLst>
          <pc:docMk/>
          <pc:sldMk cId="1597144443" sldId="256"/>
        </pc:sldMkLst>
        <pc:spChg chg="mod">
          <ac:chgData name="Marco Gorini" userId="245da21c-7cea-40be-ad2b-e58ddeb9c907" providerId="ADAL" clId="{6BD7EA4B-729C-465E-AE17-86EAE509A2A7}" dt="2024-08-29T21:13:27.652" v="2" actId="207"/>
          <ac:spMkLst>
            <pc:docMk/>
            <pc:sldMk cId="1597144443" sldId="256"/>
            <ac:spMk id="4" creationId="{93FC43AE-EC75-4561-E73C-B5D287F00EA7}"/>
          </ac:spMkLst>
        </pc:spChg>
      </pc:sldChg>
      <pc:sldChg chg="modSp mod">
        <pc:chgData name="Marco Gorini" userId="245da21c-7cea-40be-ad2b-e58ddeb9c907" providerId="ADAL" clId="{6BD7EA4B-729C-465E-AE17-86EAE509A2A7}" dt="2024-08-29T21:13:13.339" v="1" actId="6549"/>
        <pc:sldMkLst>
          <pc:docMk/>
          <pc:sldMk cId="156901316" sldId="258"/>
        </pc:sldMkLst>
        <pc:spChg chg="mod">
          <ac:chgData name="Marco Gorini" userId="245da21c-7cea-40be-ad2b-e58ddeb9c907" providerId="ADAL" clId="{6BD7EA4B-729C-465E-AE17-86EAE509A2A7}" dt="2024-08-29T21:13:13.339" v="1" actId="6549"/>
          <ac:spMkLst>
            <pc:docMk/>
            <pc:sldMk cId="156901316" sldId="258"/>
            <ac:spMk id="2" creationId="{4844D9AF-3590-E991-CA2F-F58DECF581BD}"/>
          </ac:spMkLst>
        </pc:spChg>
      </pc:sldChg>
      <pc:sldMasterChg chg="delSp mod">
        <pc:chgData name="Marco Gorini" userId="245da21c-7cea-40be-ad2b-e58ddeb9c907" providerId="ADAL" clId="{6BD7EA4B-729C-465E-AE17-86EAE509A2A7}" dt="2024-08-29T21:14:02.536" v="3" actId="478"/>
        <pc:sldMasterMkLst>
          <pc:docMk/>
          <pc:sldMasterMk cId="3383862612" sldId="2147483665"/>
        </pc:sldMasterMkLst>
        <pc:picChg chg="del">
          <ac:chgData name="Marco Gorini" userId="245da21c-7cea-40be-ad2b-e58ddeb9c907" providerId="ADAL" clId="{6BD7EA4B-729C-465E-AE17-86EAE509A2A7}" dt="2024-08-29T21:14:02.536" v="3" actId="478"/>
          <ac:picMkLst>
            <pc:docMk/>
            <pc:sldMasterMk cId="3383862612" sldId="2147483665"/>
            <ac:picMk id="3" creationId="{D7861844-704B-C680-085F-71B50BD63FF2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AEBFA-AF02-1A4A-85A8-8AE4E087F413}" type="datetimeFigureOut">
              <a:rPr lang="it-IT" smtClean="0"/>
              <a:t>29/08/2024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A90F-1C0C-6A41-8500-2D78E47833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39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22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44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465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287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109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93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75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573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265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5653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5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9888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63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86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44D9AF-3590-E991-CA2F-F58DECF581BD}"/>
              </a:ext>
            </a:extLst>
          </p:cNvPr>
          <p:cNvSpPr txBox="1">
            <a:spLocks/>
          </p:cNvSpPr>
          <p:nvPr/>
        </p:nvSpPr>
        <p:spPr>
          <a:xfrm>
            <a:off x="179388" y="1142378"/>
            <a:ext cx="8785225" cy="4032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RECOMMENDED COLOR</a:t>
            </a: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FOR TEXT</a:t>
            </a: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#2B337B – RGB (43, 51,123)</a:t>
            </a:r>
          </a:p>
          <a:p>
            <a:pPr algn="ctr"/>
            <a:r>
              <a:rPr lang="en-US" sz="2800" dirty="0">
                <a:solidFill>
                  <a:srgbClr val="0092D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#0092D0 – RGB (0, 146,208)</a:t>
            </a:r>
            <a:b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KEEP YOUR CONTENT WITHIN THE SIDE AND TOP GUIDELINES</a:t>
            </a:r>
          </a:p>
          <a:p>
            <a:pPr algn="ctr"/>
            <a:endParaRPr lang="en-US" sz="2800" b="1" i="0" dirty="0">
              <a:solidFill>
                <a:srgbClr val="FF0000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REMOVE THIS SLIDE FROM YOUR PRESENATION</a:t>
            </a:r>
            <a:br>
              <a:rPr lang="en-US" sz="2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0" dirty="0">
              <a:solidFill>
                <a:srgbClr val="2B337B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690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3FC43AE-EC75-4561-E73C-B5D287F00EA7}"/>
              </a:ext>
            </a:extLst>
          </p:cNvPr>
          <p:cNvSpPr txBox="1">
            <a:spLocks/>
          </p:cNvSpPr>
          <p:nvPr/>
        </p:nvSpPr>
        <p:spPr>
          <a:xfrm>
            <a:off x="179389" y="2322367"/>
            <a:ext cx="8785222" cy="55026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Affiliations </a:t>
            </a:r>
            <a:endParaRPr lang="it-IT" sz="1800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416068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Title of the </a:t>
            </a:r>
            <a:r>
              <a:rPr lang="it-IT" sz="2800" dirty="0" err="1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presentation</a:t>
            </a:r>
            <a:endParaRPr lang="it-IT" sz="2800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11557B6-2700-78EE-DDAB-26580A12190F}"/>
              </a:ext>
            </a:extLst>
          </p:cNvPr>
          <p:cNvSpPr txBox="1">
            <a:spLocks/>
          </p:cNvSpPr>
          <p:nvPr/>
        </p:nvSpPr>
        <p:spPr>
          <a:xfrm>
            <a:off x="193788" y="1585804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000" dirty="0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Name and </a:t>
            </a:r>
            <a:r>
              <a:rPr lang="it-IT" sz="2000" dirty="0" err="1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Surname</a:t>
            </a:r>
            <a:endParaRPr lang="it-IT" dirty="0" err="1">
              <a:solidFill>
                <a:srgbClr val="0092D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8699" y="13164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4D2A01B-6C2A-008E-36B7-67F2E03CDD1C}"/>
              </a:ext>
            </a:extLst>
          </p:cNvPr>
          <p:cNvSpPr txBox="1"/>
          <p:nvPr/>
        </p:nvSpPr>
        <p:spPr>
          <a:xfrm>
            <a:off x="4586400" y="337564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4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090E24-4F1D-1A64-CF2C-53FA3936C982}"/>
              </a:ext>
            </a:extLst>
          </p:cNvPr>
          <p:cNvSpPr txBox="1">
            <a:spLocks/>
          </p:cNvSpPr>
          <p:nvPr/>
        </p:nvSpPr>
        <p:spPr>
          <a:xfrm>
            <a:off x="179389" y="416068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en-US" sz="2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Disclosure of Conflicts of Interest</a:t>
            </a:r>
          </a:p>
          <a:p>
            <a:endParaRPr lang="it-IT" sz="2800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0315D56B-A0A6-0AE8-EEBA-CE57AE66FE35}"/>
              </a:ext>
            </a:extLst>
          </p:cNvPr>
          <p:cNvSpPr txBox="1">
            <a:spLocks/>
          </p:cNvSpPr>
          <p:nvPr/>
        </p:nvSpPr>
        <p:spPr>
          <a:xfrm>
            <a:off x="179388" y="1161722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000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Name and Surname</a:t>
            </a:r>
            <a:endParaRPr lang="it-IT" dirty="0" err="1">
              <a:solidFill>
                <a:srgbClr val="0092D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4EC0DD1-EF3A-A485-ADF6-BF5137015CC5}"/>
              </a:ext>
            </a:extLst>
          </p:cNvPr>
          <p:cNvSpPr txBox="1"/>
          <p:nvPr/>
        </p:nvSpPr>
        <p:spPr>
          <a:xfrm>
            <a:off x="1101600" y="1600726"/>
            <a:ext cx="7863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NO relevant financial Conflicts exist, use this statement:</a:t>
            </a:r>
          </a:p>
          <a:p>
            <a:r>
              <a:rPr lang="en-US" sz="2000" dirty="0">
                <a:solidFill>
                  <a:srgbClr val="2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nothing to disclose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A56F16D-D51F-C4DA-5A7E-E0AA2928B6F1}"/>
              </a:ext>
            </a:extLst>
          </p:cNvPr>
          <p:cNvSpPr txBox="1"/>
          <p:nvPr/>
        </p:nvSpPr>
        <p:spPr>
          <a:xfrm>
            <a:off x="1101599" y="2321197"/>
            <a:ext cx="78630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ANY relevant financial Conflicts exist, list the following for each commercial interest:</a:t>
            </a:r>
            <a:endParaRPr lang="it-IT" sz="16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4BA26EE-E764-D62D-D9EE-E64231E471B8}"/>
              </a:ext>
            </a:extLst>
          </p:cNvPr>
          <p:cNvSpPr txBox="1"/>
          <p:nvPr/>
        </p:nvSpPr>
        <p:spPr>
          <a:xfrm>
            <a:off x="1101600" y="2582477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E56B022-745C-96F6-3431-15F34BB39DB6}"/>
              </a:ext>
            </a:extLst>
          </p:cNvPr>
          <p:cNvSpPr txBox="1"/>
          <p:nvPr/>
        </p:nvSpPr>
        <p:spPr>
          <a:xfrm>
            <a:off x="4392613" y="1323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698DDE5-5801-CA21-0AA5-4D27DE8A2143}"/>
              </a:ext>
            </a:extLst>
          </p:cNvPr>
          <p:cNvSpPr txBox="1"/>
          <p:nvPr/>
        </p:nvSpPr>
        <p:spPr>
          <a:xfrm>
            <a:off x="4472248" y="4244679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87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1114336"/>
            <a:ext cx="8785224" cy="44014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it-IT" sz="2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CONTENT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2611" y="13213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430514-8535-A191-145F-71112E754A3C}"/>
              </a:ext>
            </a:extLst>
          </p:cNvPr>
          <p:cNvSpPr txBox="1"/>
          <p:nvPr/>
        </p:nvSpPr>
        <p:spPr>
          <a:xfrm>
            <a:off x="2286000" y="224962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7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54B8EB1F7D4C548815799738C16CD3E" ma:contentTypeVersion="16" ma:contentTypeDescription="Creare un nuovo documento." ma:contentTypeScope="" ma:versionID="8e559a8d7d1cf806fd3a81523f377c83">
  <xsd:schema xmlns:xsd="http://www.w3.org/2001/XMLSchema" xmlns:xs="http://www.w3.org/2001/XMLSchema" xmlns:p="http://schemas.microsoft.com/office/2006/metadata/properties" xmlns:ns2="b934695d-6d59-47cb-9bc6-ef2744814942" xmlns:ns3="f70c1c7b-6bd2-4b23-9196-49f108f9542b" targetNamespace="http://schemas.microsoft.com/office/2006/metadata/properties" ma:root="true" ma:fieldsID="05b524a35b6f4339dda37cc8d94ed336" ns2:_="" ns3:_="">
    <xsd:import namespace="b934695d-6d59-47cb-9bc6-ef2744814942"/>
    <xsd:import namespace="f70c1c7b-6bd2-4b23-9196-49f108f954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4695d-6d59-47cb-9bc6-ef2744814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Tag immagine" ma:readOnly="false" ma:fieldId="{5cf76f15-5ced-4ddc-b409-7134ff3c332f}" ma:taxonomyMulti="true" ma:sspId="fb33fc36-108e-4a3e-b8e4-c453ad425a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c1c7b-6bd2-4b23-9196-49f108f9542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c701091-93dd-45ac-97c5-2bee782798ca}" ma:internalName="TaxCatchAll" ma:showField="CatchAllData" ma:web="f70c1c7b-6bd2-4b23-9196-49f108f954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c1c7b-6bd2-4b23-9196-49f108f9542b" xsi:nil="true"/>
    <lcf76f155ced4ddcb4097134ff3c332f xmlns="b934695d-6d59-47cb-9bc6-ef2744814942">
      <Terms xmlns="http://schemas.microsoft.com/office/infopath/2007/PartnerControls"/>
    </lcf76f155ced4ddcb4097134ff3c332f>
    <SharedWithUsers xmlns="f70c1c7b-6bd2-4b23-9196-49f108f9542b">
      <UserInfo>
        <DisplayName>Candida Bongini</DisplayName>
        <AccountId>124</AccountId>
        <AccountType/>
      </UserInfo>
      <UserInfo>
        <DisplayName>Giorgia Dispinzeri</DisplayName>
        <AccountId>102</AccountId>
        <AccountType/>
      </UserInfo>
      <UserInfo>
        <DisplayName>Daris Del Ciello</DisplayName>
        <AccountId>127</AccountId>
        <AccountType/>
      </UserInfo>
      <UserInfo>
        <DisplayName>Michela Magni</DisplayName>
        <AccountId>111</AccountId>
        <AccountType/>
      </UserInfo>
      <UserInfo>
        <DisplayName>Annarita Accardi</DisplayName>
        <AccountId>90</AccountId>
        <AccountType/>
      </UserInfo>
      <UserInfo>
        <DisplayName>Martina Foniciello</DisplayName>
        <AccountId>77</AccountId>
        <AccountType/>
      </UserInfo>
    </SharedWithUsers>
    <Link xmlns="b934695d-6d59-47cb-9bc6-ef2744814942">
      <Url xsi:nil="true"/>
      <Description xsi:nil="true"/>
    </Link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E790FC-2C33-48B3-A387-6BAC507ABC52}"/>
</file>

<file path=customXml/itemProps2.xml><?xml version="1.0" encoding="utf-8"?>
<ds:datastoreItem xmlns:ds="http://schemas.openxmlformats.org/officeDocument/2006/customXml" ds:itemID="{F65C5490-AA24-4993-9D86-858560DAC71B}">
  <ds:schemaRefs>
    <ds:schemaRef ds:uri="http://schemas.microsoft.com/office/2006/metadata/properties"/>
    <ds:schemaRef ds:uri="http://schemas.microsoft.com/office/infopath/2007/PartnerControls"/>
    <ds:schemaRef ds:uri="f70c1c7b-6bd2-4b23-9196-49f108f9542b"/>
    <ds:schemaRef ds:uri="b934695d-6d59-47cb-9bc6-ef2744814942"/>
  </ds:schemaRefs>
</ds:datastoreItem>
</file>

<file path=customXml/itemProps3.xml><?xml version="1.0" encoding="utf-8"?>
<ds:datastoreItem xmlns:ds="http://schemas.openxmlformats.org/officeDocument/2006/customXml" ds:itemID="{403A7573-328F-4D52-A78D-0B78451368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183</TotalTime>
  <Words>165</Words>
  <Application>Microsoft Office PowerPoint</Application>
  <PresentationFormat>Presentazione su schermo (16:9)</PresentationFormat>
  <Paragraphs>27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Arnord Basha</dc:creator>
  <cp:lastModifiedBy>Marco Gorini</cp:lastModifiedBy>
  <cp:revision>45</cp:revision>
  <dcterms:created xsi:type="dcterms:W3CDTF">2019-10-16T14:49:39Z</dcterms:created>
  <dcterms:modified xsi:type="dcterms:W3CDTF">2024-08-29T21:14:11Z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0x010100454B8EB1F7D4C548815799738C16CD3E</vt:lpwstr>
  </property>
  <property fmtid="{D5CDD505-2E9C-101B-9397-08002B2CF9AE}" pid="3" name="MediaServiceImageTags">
    <vt:lpwstr/>
  </property>
</Properties>
</file>