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9"/>
  </p:notesMasterIdLst>
  <p:sldIdLst>
    <p:sldId id="263" r:id="rId5"/>
    <p:sldId id="260" r:id="rId6"/>
    <p:sldId id="264" r:id="rId7"/>
    <p:sldId id="265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13" userDrawn="1">
          <p15:clr>
            <a:srgbClr val="A4A3A4"/>
          </p15:clr>
        </p15:guide>
        <p15:guide id="2" orient="horz" pos="3140" userDrawn="1">
          <p15:clr>
            <a:srgbClr val="A4A3A4"/>
          </p15:clr>
        </p15:guide>
        <p15:guide id="3" orient="horz" pos="78" userDrawn="1">
          <p15:clr>
            <a:srgbClr val="A4A3A4"/>
          </p15:clr>
        </p15:guide>
        <p15:guide id="4" pos="56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0"/>
    <a:srgbClr val="5DAC44"/>
    <a:srgbClr val="D3B72F"/>
    <a:srgbClr val="2B337B"/>
    <a:srgbClr val="575756"/>
    <a:srgbClr val="0B4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A9EFA-44FF-491E-B834-F10FA956C34A}" v="4" dt="2025-08-20T11:01:26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2"/>
    <p:restoredTop sz="94490"/>
  </p:normalViewPr>
  <p:slideViewPr>
    <p:cSldViewPr snapToGrid="0" snapToObjects="1">
      <p:cViewPr varScale="1">
        <p:scale>
          <a:sx n="103" d="100"/>
          <a:sy n="103" d="100"/>
        </p:scale>
        <p:origin x="1118" y="77"/>
      </p:cViewPr>
      <p:guideLst>
        <p:guide pos="113"/>
        <p:guide orient="horz" pos="3140"/>
        <p:guide orient="horz" pos="78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Gorini" userId="245da21c-7cea-40be-ad2b-e58ddeb9c907" providerId="ADAL" clId="{57826DD7-2A24-42E0-A0DD-A37A91A49D71}"/>
    <pc:docChg chg="undo custSel addSld modSld sldOrd modMainMaster">
      <pc:chgData name="Marco Gorini" userId="245da21c-7cea-40be-ad2b-e58ddeb9c907" providerId="ADAL" clId="{57826DD7-2A24-42E0-A0DD-A37A91A49D71}" dt="2024-08-29T21:10:16.431" v="660" actId="20577"/>
      <pc:docMkLst>
        <pc:docMk/>
      </pc:docMkLst>
      <pc:sldChg chg="addSp delSp modSp mod">
        <pc:chgData name="Marco Gorini" userId="245da21c-7cea-40be-ad2b-e58ddeb9c907" providerId="ADAL" clId="{57826DD7-2A24-42E0-A0DD-A37A91A49D71}" dt="2024-08-29T21:08:48.070" v="632" actId="1076"/>
        <pc:sldMkLst>
          <pc:docMk/>
          <pc:sldMk cId="1597144443" sldId="256"/>
        </pc:sldMkLst>
      </pc:sldChg>
      <pc:sldChg chg="addSp delSp modSp mod">
        <pc:chgData name="Marco Gorini" userId="245da21c-7cea-40be-ad2b-e58ddeb9c907" providerId="ADAL" clId="{57826DD7-2A24-42E0-A0DD-A37A91A49D71}" dt="2024-08-29T21:08:43.136" v="631" actId="1076"/>
        <pc:sldMkLst>
          <pc:docMk/>
          <pc:sldMk cId="961873763" sldId="257"/>
        </pc:sldMkLst>
      </pc:sldChg>
      <pc:sldChg chg="addSp modSp new mod ord">
        <pc:chgData name="Marco Gorini" userId="245da21c-7cea-40be-ad2b-e58ddeb9c907" providerId="ADAL" clId="{57826DD7-2A24-42E0-A0DD-A37A91A49D71}" dt="2024-08-29T21:10:16.431" v="660" actId="20577"/>
        <pc:sldMkLst>
          <pc:docMk/>
          <pc:sldMk cId="156901316" sldId="258"/>
        </pc:sldMkLst>
      </pc:sldChg>
      <pc:sldChg chg="addSp delSp modSp add mod ord">
        <pc:chgData name="Marco Gorini" userId="245da21c-7cea-40be-ad2b-e58ddeb9c907" providerId="ADAL" clId="{57826DD7-2A24-42E0-A0DD-A37A91A49D71}" dt="2024-08-29T21:09:29.693" v="657" actId="1035"/>
        <pc:sldMkLst>
          <pc:docMk/>
          <pc:sldMk cId="344327314" sldId="259"/>
        </pc:sldMkLst>
      </pc:sldChg>
      <pc:sldMasterChg chg="addSp modSp modSldLayout">
        <pc:chgData name="Marco Gorini" userId="245da21c-7cea-40be-ad2b-e58ddeb9c907" providerId="ADAL" clId="{57826DD7-2A24-42E0-A0DD-A37A91A49D71}" dt="2024-08-29T20:29:19.085" v="4"/>
        <pc:sldMasterMkLst>
          <pc:docMk/>
          <pc:sldMasterMk cId="3383862612" sldId="2147483665"/>
        </pc:sldMasterMkLst>
        <pc:sldLayoutChg chg="addSp delSp modSp mod">
          <pc:chgData name="Marco Gorini" userId="245da21c-7cea-40be-ad2b-e58ddeb9c907" providerId="ADAL" clId="{57826DD7-2A24-42E0-A0DD-A37A91A49D71}" dt="2024-08-29T20:29:17.111" v="3" actId="21"/>
          <pc:sldLayoutMkLst>
            <pc:docMk/>
            <pc:sldMasterMk cId="3383862612" sldId="2147483665"/>
            <pc:sldLayoutMk cId="4129888867" sldId="2147483677"/>
          </pc:sldLayoutMkLst>
        </pc:sldLayoutChg>
      </pc:sldMasterChg>
    </pc:docChg>
  </pc:docChgLst>
  <pc:docChgLst>
    <pc:chgData name="Giorgia Dispinzeri" userId="50ea113a-9e95-41c0-9ef2-5fde7d4dac51" providerId="ADAL" clId="{707A9EFA-44FF-491E-B834-F10FA956C34A}"/>
    <pc:docChg chg="undo custSel addSld delSld modSld">
      <pc:chgData name="Giorgia Dispinzeri" userId="50ea113a-9e95-41c0-9ef2-5fde7d4dac51" providerId="ADAL" clId="{707A9EFA-44FF-491E-B834-F10FA956C34A}" dt="2025-08-28T10:40:13.050" v="94" actId="20577"/>
      <pc:docMkLst>
        <pc:docMk/>
      </pc:docMkLst>
      <pc:sldChg chg="addSp delSp modSp add del mod">
        <pc:chgData name="Giorgia Dispinzeri" userId="50ea113a-9e95-41c0-9ef2-5fde7d4dac51" providerId="ADAL" clId="{707A9EFA-44FF-491E-B834-F10FA956C34A}" dt="2025-08-20T11:01:10.612" v="59" actId="20577"/>
        <pc:sldMkLst>
          <pc:docMk/>
          <pc:sldMk cId="1425842949" sldId="260"/>
        </pc:sldMkLst>
        <pc:spChg chg="add mod">
          <ac:chgData name="Giorgia Dispinzeri" userId="50ea113a-9e95-41c0-9ef2-5fde7d4dac51" providerId="ADAL" clId="{707A9EFA-44FF-491E-B834-F10FA956C34A}" dt="2025-08-20T11:01:10.612" v="59" actId="20577"/>
          <ac:spMkLst>
            <pc:docMk/>
            <pc:sldMk cId="1425842949" sldId="260"/>
            <ac:spMk id="3" creationId="{60F04650-9821-B596-1DE8-C16B13E8B62A}"/>
          </ac:spMkLst>
        </pc:spChg>
      </pc:sldChg>
      <pc:sldChg chg="del">
        <pc:chgData name="Giorgia Dispinzeri" userId="50ea113a-9e95-41c0-9ef2-5fde7d4dac51" providerId="ADAL" clId="{707A9EFA-44FF-491E-B834-F10FA956C34A}" dt="2025-08-20T11:00:43.125" v="52" actId="2696"/>
        <pc:sldMkLst>
          <pc:docMk/>
          <pc:sldMk cId="3631279354" sldId="261"/>
        </pc:sldMkLst>
      </pc:sldChg>
      <pc:sldChg chg="modSp mod">
        <pc:chgData name="Giorgia Dispinzeri" userId="50ea113a-9e95-41c0-9ef2-5fde7d4dac51" providerId="ADAL" clId="{707A9EFA-44FF-491E-B834-F10FA956C34A}" dt="2025-08-28T10:40:13.050" v="94" actId="20577"/>
        <pc:sldMkLst>
          <pc:docMk/>
          <pc:sldMk cId="1795825663" sldId="263"/>
        </pc:sldMkLst>
        <pc:spChg chg="mod">
          <ac:chgData name="Giorgia Dispinzeri" userId="50ea113a-9e95-41c0-9ef2-5fde7d4dac51" providerId="ADAL" clId="{707A9EFA-44FF-491E-B834-F10FA956C34A}" dt="2025-08-28T10:40:13.050" v="94" actId="20577"/>
          <ac:spMkLst>
            <pc:docMk/>
            <pc:sldMk cId="1795825663" sldId="263"/>
            <ac:spMk id="2" creationId="{786BB085-C397-2CDA-A977-970CC5A106AD}"/>
          </ac:spMkLst>
        </pc:spChg>
        <pc:spChg chg="mod">
          <ac:chgData name="Giorgia Dispinzeri" userId="50ea113a-9e95-41c0-9ef2-5fde7d4dac51" providerId="ADAL" clId="{707A9EFA-44FF-491E-B834-F10FA956C34A}" dt="2025-08-20T10:58:58.376" v="17" actId="20577"/>
          <ac:spMkLst>
            <pc:docMk/>
            <pc:sldMk cId="1795825663" sldId="263"/>
            <ac:spMk id="3" creationId="{758898D2-2D59-0027-24F5-E7C65463DD39}"/>
          </ac:spMkLst>
        </pc:spChg>
      </pc:sldChg>
      <pc:sldChg chg="addSp modSp add mod">
        <pc:chgData name="Giorgia Dispinzeri" userId="50ea113a-9e95-41c0-9ef2-5fde7d4dac51" providerId="ADAL" clId="{707A9EFA-44FF-491E-B834-F10FA956C34A}" dt="2025-08-20T11:01:22.332" v="71" actId="20577"/>
        <pc:sldMkLst>
          <pc:docMk/>
          <pc:sldMk cId="3116521453" sldId="264"/>
        </pc:sldMkLst>
        <pc:spChg chg="add mod">
          <ac:chgData name="Giorgia Dispinzeri" userId="50ea113a-9e95-41c0-9ef2-5fde7d4dac51" providerId="ADAL" clId="{707A9EFA-44FF-491E-B834-F10FA956C34A}" dt="2025-08-20T11:01:22.332" v="71" actId="20577"/>
          <ac:spMkLst>
            <pc:docMk/>
            <pc:sldMk cId="3116521453" sldId="264"/>
            <ac:spMk id="2" creationId="{32D92A37-296D-20B8-E288-56E240DD14B1}"/>
          </ac:spMkLst>
        </pc:spChg>
      </pc:sldChg>
      <pc:sldChg chg="addSp modSp add mod">
        <pc:chgData name="Giorgia Dispinzeri" userId="50ea113a-9e95-41c0-9ef2-5fde7d4dac51" providerId="ADAL" clId="{707A9EFA-44FF-491E-B834-F10FA956C34A}" dt="2025-08-20T11:01:31.756" v="83" actId="20577"/>
        <pc:sldMkLst>
          <pc:docMk/>
          <pc:sldMk cId="373476082" sldId="265"/>
        </pc:sldMkLst>
        <pc:spChg chg="add mod">
          <ac:chgData name="Giorgia Dispinzeri" userId="50ea113a-9e95-41c0-9ef2-5fde7d4dac51" providerId="ADAL" clId="{707A9EFA-44FF-491E-B834-F10FA956C34A}" dt="2025-08-20T11:01:31.756" v="83" actId="20577"/>
          <ac:spMkLst>
            <pc:docMk/>
            <pc:sldMk cId="373476082" sldId="265"/>
            <ac:spMk id="2" creationId="{264AB111-D88E-EC5A-FBC0-35AC0E2A94D7}"/>
          </ac:spMkLst>
        </pc:spChg>
      </pc:sldChg>
      <pc:sldMasterChg chg="addSldLayout delSldLayout">
        <pc:chgData name="Giorgia Dispinzeri" userId="50ea113a-9e95-41c0-9ef2-5fde7d4dac51" providerId="ADAL" clId="{707A9EFA-44FF-491E-B834-F10FA956C34A}" dt="2025-08-20T11:00:32.617" v="49" actId="2696"/>
        <pc:sldMasterMkLst>
          <pc:docMk/>
          <pc:sldMasterMk cId="3383862612" sldId="2147483665"/>
        </pc:sldMasterMkLst>
        <pc:sldLayoutChg chg="add del">
          <pc:chgData name="Giorgia Dispinzeri" userId="50ea113a-9e95-41c0-9ef2-5fde7d4dac51" providerId="ADAL" clId="{707A9EFA-44FF-491E-B834-F10FA956C34A}" dt="2025-08-20T11:00:32.617" v="49" actId="2696"/>
          <pc:sldLayoutMkLst>
            <pc:docMk/>
            <pc:sldMasterMk cId="3383862612" sldId="2147483665"/>
            <pc:sldLayoutMk cId="4129888867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EBFA-AF02-1A4A-85A8-8AE4E087F413}" type="datetimeFigureOut">
              <a:rPr lang="it-IT" smtClean="0"/>
              <a:t>28/08/2025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2A90F-1C0C-6A41-8500-2D78E47833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939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22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644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465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287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109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31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751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73" algn="l" defTabSz="68564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59808-1D2A-EB8F-E315-62D2AA511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1D39257-C0E3-E045-720A-F49174B8EE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39FDCFE-1716-ED9C-189C-23B9BF359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17F16E-9729-7693-BFF9-A912495F8A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2A90F-1C0C-6A41-8500-2D78E478339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12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3801F-468B-72EC-8D09-B875A8C67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F062F11-BEA0-46AB-1361-40721F201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0CC91D7-F2F5-A914-3ECA-40D89B05D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D06A57D-012F-7E15-5F63-3D5E22D9A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2A90F-1C0C-6A41-8500-2D78E478339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208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E7A59-1389-CFF5-CF00-30BBAD6CD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0A66A01-9F34-A642-90BD-9528A31BEE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29485DB-E68D-BE06-8C48-959B8C517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F4FEA8-CA12-E3E6-3268-E7EC1B0D8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2A90F-1C0C-6A41-8500-2D78E478339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84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888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680484C-EC03-738D-8FFC-849D73E5E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50" y="0"/>
            <a:ext cx="9142149" cy="5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2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4B6DDBE-E09D-24B6-C9B0-F796E8C689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850" y="0"/>
            <a:ext cx="9142149" cy="5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3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A1F4EC7-119C-DC1E-1F0F-71FF242362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729724" y="4453054"/>
            <a:ext cx="2414274" cy="69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BB085-C397-2CDA-A977-970CC5A106AD}"/>
              </a:ext>
            </a:extLst>
          </p:cNvPr>
          <p:cNvSpPr txBox="1">
            <a:spLocks/>
          </p:cNvSpPr>
          <p:nvPr/>
        </p:nvSpPr>
        <p:spPr>
          <a:xfrm>
            <a:off x="3388147" y="1664600"/>
            <a:ext cx="5469606" cy="19389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201F3C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800" b="0" dirty="0" err="1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Oral</a:t>
            </a:r>
            <a:r>
              <a:rPr lang="it-IT" sz="2800" b="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presentation’s</a:t>
            </a:r>
            <a:r>
              <a:rPr lang="it-IT" sz="2800" b="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</a:t>
            </a:r>
            <a:r>
              <a:rPr lang="it-IT" sz="2800" b="0" dirty="0" err="1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title</a:t>
            </a:r>
            <a:r>
              <a:rPr lang="it-IT" sz="2800" b="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 and </a:t>
            </a:r>
            <a:r>
              <a:rPr lang="it-IT" sz="2800" b="0" dirty="0" err="1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number</a:t>
            </a:r>
            <a:endParaRPr lang="it-IT" sz="2800" b="0" dirty="0">
              <a:solidFill>
                <a:schemeClr val="bg1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758898D2-2D59-0027-24F5-E7C65463DD39}"/>
              </a:ext>
            </a:extLst>
          </p:cNvPr>
          <p:cNvSpPr txBox="1">
            <a:spLocks/>
          </p:cNvSpPr>
          <p:nvPr/>
        </p:nvSpPr>
        <p:spPr>
          <a:xfrm>
            <a:off x="3388146" y="1044479"/>
            <a:ext cx="5469605" cy="420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800" baseline="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Name and last name</a:t>
            </a:r>
          </a:p>
        </p:txBody>
      </p:sp>
    </p:spTree>
    <p:extLst>
      <p:ext uri="{BB962C8B-B14F-4D97-AF65-F5344CB8AC3E}">
        <p14:creationId xmlns:p14="http://schemas.microsoft.com/office/powerpoint/2010/main" val="179582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D35C8-A326-79F6-F983-FC2A75BE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60F04650-9821-B596-1DE8-C16B13E8B62A}"/>
              </a:ext>
            </a:extLst>
          </p:cNvPr>
          <p:cNvSpPr txBox="1">
            <a:spLocks/>
          </p:cNvSpPr>
          <p:nvPr/>
        </p:nvSpPr>
        <p:spPr>
          <a:xfrm>
            <a:off x="340146" y="227061"/>
            <a:ext cx="5469605" cy="420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800" baseline="0" dirty="0">
                <a:solidFill>
                  <a:srgbClr val="0092D0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AIMS</a:t>
            </a:r>
          </a:p>
        </p:txBody>
      </p:sp>
    </p:spTree>
    <p:extLst>
      <p:ext uri="{BB962C8B-B14F-4D97-AF65-F5344CB8AC3E}">
        <p14:creationId xmlns:p14="http://schemas.microsoft.com/office/powerpoint/2010/main" val="142584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50A6B-71FE-B418-962E-C27000D89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D92A37-296D-20B8-E288-56E240DD14B1}"/>
              </a:ext>
            </a:extLst>
          </p:cNvPr>
          <p:cNvSpPr txBox="1">
            <a:spLocks/>
          </p:cNvSpPr>
          <p:nvPr/>
        </p:nvSpPr>
        <p:spPr>
          <a:xfrm>
            <a:off x="340146" y="227061"/>
            <a:ext cx="5469605" cy="420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rgbClr val="0092D0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RESULTS</a:t>
            </a:r>
            <a:endParaRPr lang="it-IT" sz="2800" baseline="0" dirty="0">
              <a:solidFill>
                <a:srgbClr val="0092D0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2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F49B1-B651-302D-3879-F12D17E10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4AB111-D88E-EC5A-FBC0-35AC0E2A94D7}"/>
              </a:ext>
            </a:extLst>
          </p:cNvPr>
          <p:cNvSpPr txBox="1">
            <a:spLocks/>
          </p:cNvSpPr>
          <p:nvPr/>
        </p:nvSpPr>
        <p:spPr>
          <a:xfrm>
            <a:off x="340146" y="227061"/>
            <a:ext cx="5469605" cy="420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pex New Bold" panose="02010600040501010103" pitchFamily="2" charset="77"/>
                <a:ea typeface="+mj-ea"/>
                <a:cs typeface="+mj-cs"/>
              </a:defRPr>
            </a:lvl1pPr>
          </a:lstStyle>
          <a:p>
            <a:r>
              <a:rPr lang="it-IT" sz="2800">
                <a:solidFill>
                  <a:srgbClr val="0092D0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rPr>
              <a:t>CONCLUSIONS</a:t>
            </a:r>
            <a:endParaRPr lang="it-IT" sz="2800" baseline="0" dirty="0">
              <a:solidFill>
                <a:srgbClr val="0092D0"/>
              </a:solidFill>
              <a:latin typeface="Arial" panose="020B0604020202020204" pitchFamily="34" charset="0"/>
              <a:ea typeface="Open Sans SemiBold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6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c1c7b-6bd2-4b23-9196-49f108f9542b" xsi:nil="true"/>
    <lcf76f155ced4ddcb4097134ff3c332f xmlns="b934695d-6d59-47cb-9bc6-ef2744814942">
      <Terms xmlns="http://schemas.microsoft.com/office/infopath/2007/PartnerControls"/>
    </lcf76f155ced4ddcb4097134ff3c332f>
    <SharedWithUsers xmlns="f70c1c7b-6bd2-4b23-9196-49f108f9542b">
      <UserInfo>
        <DisplayName>Candida Bongini</DisplayName>
        <AccountId>124</AccountId>
        <AccountType/>
      </UserInfo>
      <UserInfo>
        <DisplayName>Giorgia Dispinzeri</DisplayName>
        <AccountId>102</AccountId>
        <AccountType/>
      </UserInfo>
      <UserInfo>
        <DisplayName>Daris Del Ciello</DisplayName>
        <AccountId>127</AccountId>
        <AccountType/>
      </UserInfo>
      <UserInfo>
        <DisplayName>Michela Magni</DisplayName>
        <AccountId>111</AccountId>
        <AccountType/>
      </UserInfo>
      <UserInfo>
        <DisplayName>Annarita Accardi</DisplayName>
        <AccountId>90</AccountId>
        <AccountType/>
      </UserInfo>
      <UserInfo>
        <DisplayName>Martina Foniciello</DisplayName>
        <AccountId>77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B8EB1F7D4C548815799738C16CD3E" ma:contentTypeVersion="16" ma:contentTypeDescription="Create a new document." ma:contentTypeScope="" ma:versionID="6e7852738686ddc42cfc31b7304cc923">
  <xsd:schema xmlns:xsd="http://www.w3.org/2001/XMLSchema" xmlns:xs="http://www.w3.org/2001/XMLSchema" xmlns:p="http://schemas.microsoft.com/office/2006/metadata/properties" xmlns:ns2="b934695d-6d59-47cb-9bc6-ef2744814942" xmlns:ns3="f70c1c7b-6bd2-4b23-9196-49f108f9542b" targetNamespace="http://schemas.microsoft.com/office/2006/metadata/properties" ma:root="true" ma:fieldsID="e67ff650af3f85c9d3a88f7f24aab74d" ns2:_="" ns3:_="">
    <xsd:import namespace="b934695d-6d59-47cb-9bc6-ef2744814942"/>
    <xsd:import namespace="f70c1c7b-6bd2-4b23-9196-49f108f954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4695d-6d59-47cb-9bc6-ef2744814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b33fc36-108e-4a3e-b8e4-c453ad425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c1c7b-6bd2-4b23-9196-49f108f9542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2b68794-f170-4463-b58c-8566014cfc63}" ma:internalName="TaxCatchAll" ma:showField="CatchAllData" ma:web="f70c1c7b-6bd2-4b23-9196-49f108f954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5C5490-AA24-4993-9D86-858560DAC71B}">
  <ds:schemaRefs>
    <ds:schemaRef ds:uri="http://schemas.microsoft.com/office/2006/metadata/properties"/>
    <ds:schemaRef ds:uri="http://schemas.microsoft.com/office/infopath/2007/PartnerControls"/>
    <ds:schemaRef ds:uri="f70c1c7b-6bd2-4b23-9196-49f108f9542b"/>
    <ds:schemaRef ds:uri="b934695d-6d59-47cb-9bc6-ef2744814942"/>
  </ds:schemaRefs>
</ds:datastoreItem>
</file>

<file path=customXml/itemProps2.xml><?xml version="1.0" encoding="utf-8"?>
<ds:datastoreItem xmlns:ds="http://schemas.openxmlformats.org/officeDocument/2006/customXml" ds:itemID="{403A7573-328F-4D52-A78D-0B78451368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86B38-B760-4D8A-A6EF-737A97CD4B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4695d-6d59-47cb-9bc6-ef2744814942"/>
    <ds:schemaRef ds:uri="f70c1c7b-6bd2-4b23-9196-49f108f954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280</TotalTime>
  <Words>15</Words>
  <Application>Microsoft Office PowerPoint</Application>
  <PresentationFormat>Presentazione su schermo (16:9)</PresentationFormat>
  <Paragraphs>8</Paragraphs>
  <Slides>4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Arnord Basha</dc:creator>
  <cp:lastModifiedBy>Giorgia Dispinzeri</cp:lastModifiedBy>
  <cp:revision>50</cp:revision>
  <dcterms:created xsi:type="dcterms:W3CDTF">2019-10-16T14:49:39Z</dcterms:created>
  <dcterms:modified xsi:type="dcterms:W3CDTF">2025-08-28T10:40:45Z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0x010100454B8EB1F7D4C548815799738C16CD3E</vt:lpwstr>
  </property>
  <property fmtid="{D5CDD505-2E9C-101B-9397-08002B2CF9AE}" pid="3" name="MediaServiceImageTags">
    <vt:lpwstr/>
  </property>
</Properties>
</file>