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37B"/>
    <a:srgbClr val="575756"/>
    <a:srgbClr val="0B4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2"/>
    <p:restoredTop sz="94498"/>
  </p:normalViewPr>
  <p:slideViewPr>
    <p:cSldViewPr snapToGrid="0" snapToObjects="1">
      <p:cViewPr varScale="1">
        <p:scale>
          <a:sx n="103" d="100"/>
          <a:sy n="103" d="100"/>
        </p:scale>
        <p:origin x="111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ia Dispinzeri" userId="50ea113a-9e95-41c0-9ef2-5fde7d4dac51" providerId="ADAL" clId="{EFA3A9EE-4A00-4375-96F6-3F2E173A03AB}"/>
    <pc:docChg chg="delSld modSld">
      <pc:chgData name="Giorgia Dispinzeri" userId="50ea113a-9e95-41c0-9ef2-5fde7d4dac51" providerId="ADAL" clId="{EFA3A9EE-4A00-4375-96F6-3F2E173A03AB}" dt="2025-09-09T12:19:29.448" v="37" actId="20577"/>
      <pc:docMkLst>
        <pc:docMk/>
      </pc:docMkLst>
      <pc:sldChg chg="modSp mod">
        <pc:chgData name="Giorgia Dispinzeri" userId="50ea113a-9e95-41c0-9ef2-5fde7d4dac51" providerId="ADAL" clId="{EFA3A9EE-4A00-4375-96F6-3F2E173A03AB}" dt="2025-09-09T12:19:29.448" v="37" actId="20577"/>
        <pc:sldMkLst>
          <pc:docMk/>
          <pc:sldMk cId="961873763" sldId="257"/>
        </pc:sldMkLst>
        <pc:spChg chg="mod">
          <ac:chgData name="Giorgia Dispinzeri" userId="50ea113a-9e95-41c0-9ef2-5fde7d4dac51" providerId="ADAL" clId="{EFA3A9EE-4A00-4375-96F6-3F2E173A03AB}" dt="2025-09-09T12:19:25.017" v="30" actId="20577"/>
          <ac:spMkLst>
            <pc:docMk/>
            <pc:sldMk cId="961873763" sldId="257"/>
            <ac:spMk id="2" creationId="{EC82C426-EE9A-4E0D-E5BC-A9F286EC4E82}"/>
          </ac:spMkLst>
        </pc:spChg>
        <pc:spChg chg="mod">
          <ac:chgData name="Giorgia Dispinzeri" userId="50ea113a-9e95-41c0-9ef2-5fde7d4dac51" providerId="ADAL" clId="{EFA3A9EE-4A00-4375-96F6-3F2E173A03AB}" dt="2025-09-09T12:19:29.448" v="37" actId="20577"/>
          <ac:spMkLst>
            <pc:docMk/>
            <pc:sldMk cId="961873763" sldId="257"/>
            <ac:spMk id="4" creationId="{EB4CBFF1-5BF5-2F83-36F0-3EDA3F1DE79A}"/>
          </ac:spMkLst>
        </pc:spChg>
      </pc:sldChg>
      <pc:sldChg chg="del">
        <pc:chgData name="Giorgia Dispinzeri" userId="50ea113a-9e95-41c0-9ef2-5fde7d4dac51" providerId="ADAL" clId="{EFA3A9EE-4A00-4375-96F6-3F2E173A03AB}" dt="2025-09-09T12:18:52.269" v="0" actId="47"/>
        <pc:sldMkLst>
          <pc:docMk/>
          <pc:sldMk cId="2292302931" sldId="258"/>
        </pc:sldMkLst>
      </pc:sldChg>
      <pc:sldChg chg="del">
        <pc:chgData name="Giorgia Dispinzeri" userId="50ea113a-9e95-41c0-9ef2-5fde7d4dac51" providerId="ADAL" clId="{EFA3A9EE-4A00-4375-96F6-3F2E173A03AB}" dt="2025-09-09T12:18:52.568" v="1" actId="47"/>
        <pc:sldMkLst>
          <pc:docMk/>
          <pc:sldMk cId="1064677324" sldId="259"/>
        </pc:sldMkLst>
      </pc:sldChg>
      <pc:sldChg chg="del">
        <pc:chgData name="Giorgia Dispinzeri" userId="50ea113a-9e95-41c0-9ef2-5fde7d4dac51" providerId="ADAL" clId="{EFA3A9EE-4A00-4375-96F6-3F2E173A03AB}" dt="2025-09-09T12:18:52.890" v="2" actId="47"/>
        <pc:sldMkLst>
          <pc:docMk/>
          <pc:sldMk cId="1894051789" sldId="260"/>
        </pc:sldMkLst>
      </pc:sldChg>
      <pc:sldChg chg="del">
        <pc:chgData name="Giorgia Dispinzeri" userId="50ea113a-9e95-41c0-9ef2-5fde7d4dac51" providerId="ADAL" clId="{EFA3A9EE-4A00-4375-96F6-3F2E173A03AB}" dt="2025-09-09T12:18:53.130" v="3" actId="47"/>
        <pc:sldMkLst>
          <pc:docMk/>
          <pc:sldMk cId="963555165" sldId="261"/>
        </pc:sldMkLst>
      </pc:sldChg>
      <pc:sldChg chg="del">
        <pc:chgData name="Giorgia Dispinzeri" userId="50ea113a-9e95-41c0-9ef2-5fde7d4dac51" providerId="ADAL" clId="{EFA3A9EE-4A00-4375-96F6-3F2E173A03AB}" dt="2025-09-09T12:18:53.386" v="4" actId="47"/>
        <pc:sldMkLst>
          <pc:docMk/>
          <pc:sldMk cId="859380963" sldId="262"/>
        </pc:sldMkLst>
      </pc:sldChg>
      <pc:sldChg chg="del">
        <pc:chgData name="Giorgia Dispinzeri" userId="50ea113a-9e95-41c0-9ef2-5fde7d4dac51" providerId="ADAL" clId="{EFA3A9EE-4A00-4375-96F6-3F2E173A03AB}" dt="2025-09-09T12:18:53.609" v="5" actId="47"/>
        <pc:sldMkLst>
          <pc:docMk/>
          <pc:sldMk cId="1780401349" sldId="263"/>
        </pc:sldMkLst>
      </pc:sldChg>
      <pc:sldChg chg="del">
        <pc:chgData name="Giorgia Dispinzeri" userId="50ea113a-9e95-41c0-9ef2-5fde7d4dac51" providerId="ADAL" clId="{EFA3A9EE-4A00-4375-96F6-3F2E173A03AB}" dt="2025-09-09T12:18:53.822" v="6" actId="47"/>
        <pc:sldMkLst>
          <pc:docMk/>
          <pc:sldMk cId="1478607027" sldId="264"/>
        </pc:sldMkLst>
      </pc:sldChg>
      <pc:sldChg chg="del">
        <pc:chgData name="Giorgia Dispinzeri" userId="50ea113a-9e95-41c0-9ef2-5fde7d4dac51" providerId="ADAL" clId="{EFA3A9EE-4A00-4375-96F6-3F2E173A03AB}" dt="2025-09-09T12:18:53.998" v="7" actId="47"/>
        <pc:sldMkLst>
          <pc:docMk/>
          <pc:sldMk cId="238504878" sldId="265"/>
        </pc:sldMkLst>
      </pc:sldChg>
      <pc:sldChg chg="del">
        <pc:chgData name="Giorgia Dispinzeri" userId="50ea113a-9e95-41c0-9ef2-5fde7d4dac51" providerId="ADAL" clId="{EFA3A9EE-4A00-4375-96F6-3F2E173A03AB}" dt="2025-09-09T12:18:54.163" v="8" actId="47"/>
        <pc:sldMkLst>
          <pc:docMk/>
          <pc:sldMk cId="546120668" sldId="266"/>
        </pc:sldMkLst>
      </pc:sldChg>
      <pc:sldChg chg="del">
        <pc:chgData name="Giorgia Dispinzeri" userId="50ea113a-9e95-41c0-9ef2-5fde7d4dac51" providerId="ADAL" clId="{EFA3A9EE-4A00-4375-96F6-3F2E173A03AB}" dt="2025-09-09T12:18:54.326" v="9" actId="47"/>
        <pc:sldMkLst>
          <pc:docMk/>
          <pc:sldMk cId="1007157321" sldId="267"/>
        </pc:sldMkLst>
      </pc:sldChg>
      <pc:sldChg chg="del">
        <pc:chgData name="Giorgia Dispinzeri" userId="50ea113a-9e95-41c0-9ef2-5fde7d4dac51" providerId="ADAL" clId="{EFA3A9EE-4A00-4375-96F6-3F2E173A03AB}" dt="2025-09-09T12:18:54.471" v="10" actId="47"/>
        <pc:sldMkLst>
          <pc:docMk/>
          <pc:sldMk cId="1937291426" sldId="268"/>
        </pc:sldMkLst>
      </pc:sldChg>
      <pc:sldChg chg="del">
        <pc:chgData name="Giorgia Dispinzeri" userId="50ea113a-9e95-41c0-9ef2-5fde7d4dac51" providerId="ADAL" clId="{EFA3A9EE-4A00-4375-96F6-3F2E173A03AB}" dt="2025-09-09T12:18:55.049" v="11" actId="47"/>
        <pc:sldMkLst>
          <pc:docMk/>
          <pc:sldMk cId="456285582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EBFA-AF02-1A4A-85A8-8AE4E087F413}" type="datetimeFigureOut">
              <a:rPr lang="it-IT" smtClean="0"/>
              <a:t>09/09/2025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2A90F-1C0C-6A41-8500-2D78E4783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9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22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44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465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287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109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31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751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73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2A90F-1C0C-6A41-8500-2D78E47833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26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2A90F-1C0C-6A41-8500-2D78E478339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65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aqua&#10;&#10;Il contenuto generato dall'IA potrebbe non essere corretto.">
            <a:extLst>
              <a:ext uri="{FF2B5EF4-FFF2-40B4-BE49-F238E27FC236}">
                <a16:creationId xmlns:a16="http://schemas.microsoft.com/office/drawing/2014/main" id="{7B320838-C496-E2E7-CE64-B67D97B4A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88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6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busta, statico, schermata&#10;&#10;Il contenuto generato dall'IA potrebbe non essere corretto.">
            <a:extLst>
              <a:ext uri="{FF2B5EF4-FFF2-40B4-BE49-F238E27FC236}">
                <a16:creationId xmlns:a16="http://schemas.microsoft.com/office/drawing/2014/main" id="{9D8B263D-7549-3BFD-0435-A9FDDDA1B6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338"/>
            <a:ext cx="9146385" cy="51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713E9-2851-8040-97A8-CD866CB7E2B0}"/>
              </a:ext>
            </a:extLst>
          </p:cNvPr>
          <p:cNvSpPr txBox="1">
            <a:spLocks/>
          </p:cNvSpPr>
          <p:nvPr/>
        </p:nvSpPr>
        <p:spPr>
          <a:xfrm>
            <a:off x="2743198" y="2627409"/>
            <a:ext cx="5995283" cy="937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201F3C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1688" b="0" dirty="0">
                <a:solidFill>
                  <a:srgbClr val="2B337B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Titolo intervento in questa posizione, intervento in questa posizione titolo, intervento posizione, titolo intervento posizione.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31D58AF-B213-ED46-B4C9-400A8A159647}"/>
              </a:ext>
            </a:extLst>
          </p:cNvPr>
          <p:cNvSpPr txBox="1">
            <a:spLocks/>
          </p:cNvSpPr>
          <p:nvPr/>
        </p:nvSpPr>
        <p:spPr>
          <a:xfrm>
            <a:off x="2743199" y="1836703"/>
            <a:ext cx="5995284" cy="5502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000" dirty="0">
                <a:solidFill>
                  <a:srgbClr val="2B337B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Nome Cognome relatore qui</a:t>
            </a:r>
          </a:p>
          <a:p>
            <a:r>
              <a:rPr lang="it-IT" sz="2000" dirty="0">
                <a:solidFill>
                  <a:srgbClr val="2B337B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Cognome relatore qui</a:t>
            </a:r>
          </a:p>
        </p:txBody>
      </p:sp>
    </p:spTree>
    <p:extLst>
      <p:ext uri="{BB962C8B-B14F-4D97-AF65-F5344CB8AC3E}">
        <p14:creationId xmlns:p14="http://schemas.microsoft.com/office/powerpoint/2010/main" val="159714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2C426-EE9A-4E0D-E5BC-A9F286EC4E82}"/>
              </a:ext>
            </a:extLst>
          </p:cNvPr>
          <p:cNvSpPr txBox="1">
            <a:spLocks/>
          </p:cNvSpPr>
          <p:nvPr/>
        </p:nvSpPr>
        <p:spPr>
          <a:xfrm>
            <a:off x="691243" y="1099117"/>
            <a:ext cx="8029011" cy="61817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TITLE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4CBFF1-5BF5-2F83-36F0-3EDA3F1DE79A}"/>
              </a:ext>
            </a:extLst>
          </p:cNvPr>
          <p:cNvSpPr txBox="1">
            <a:spLocks/>
          </p:cNvSpPr>
          <p:nvPr/>
        </p:nvSpPr>
        <p:spPr>
          <a:xfrm>
            <a:off x="646704" y="1813931"/>
            <a:ext cx="7850591" cy="305543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CONTENT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187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c1c7b-6bd2-4b23-9196-49f108f9542b" xsi:nil="true"/>
    <lcf76f155ced4ddcb4097134ff3c332f xmlns="b934695d-6d59-47cb-9bc6-ef274481494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B8EB1F7D4C548815799738C16CD3E" ma:contentTypeVersion="16" ma:contentTypeDescription="Create a new document." ma:contentTypeScope="" ma:versionID="6e7852738686ddc42cfc31b7304cc923">
  <xsd:schema xmlns:xsd="http://www.w3.org/2001/XMLSchema" xmlns:xs="http://www.w3.org/2001/XMLSchema" xmlns:p="http://schemas.microsoft.com/office/2006/metadata/properties" xmlns:ns2="b934695d-6d59-47cb-9bc6-ef2744814942" xmlns:ns3="f70c1c7b-6bd2-4b23-9196-49f108f9542b" targetNamespace="http://schemas.microsoft.com/office/2006/metadata/properties" ma:root="true" ma:fieldsID="e67ff650af3f85c9d3a88f7f24aab74d" ns2:_="" ns3:_="">
    <xsd:import namespace="b934695d-6d59-47cb-9bc6-ef2744814942"/>
    <xsd:import namespace="f70c1c7b-6bd2-4b23-9196-49f108f954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4695d-6d59-47cb-9bc6-ef2744814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b33fc36-108e-4a3e-b8e4-c453ad425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c1c7b-6bd2-4b23-9196-49f108f9542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2b68794-f170-4463-b58c-8566014cfc63}" ma:internalName="TaxCatchAll" ma:showField="CatchAllData" ma:web="f70c1c7b-6bd2-4b23-9196-49f108f954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C967C8-807D-4012-9006-1D0EF9ED9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DE0850-3C52-4AA3-BDC9-0C0F4BDCECC7}">
  <ds:schemaRefs>
    <ds:schemaRef ds:uri="http://schemas.microsoft.com/office/2006/metadata/properties"/>
    <ds:schemaRef ds:uri="http://schemas.microsoft.com/office/infopath/2007/PartnerControls"/>
    <ds:schemaRef ds:uri="f70c1c7b-6bd2-4b23-9196-49f108f9542b"/>
    <ds:schemaRef ds:uri="b934695d-6d59-47cb-9bc6-ef2744814942"/>
  </ds:schemaRefs>
</ds:datastoreItem>
</file>

<file path=customXml/itemProps3.xml><?xml version="1.0" encoding="utf-8"?>
<ds:datastoreItem xmlns:ds="http://schemas.openxmlformats.org/officeDocument/2006/customXml" ds:itemID="{8457D43B-E6F2-4FBB-A47D-A369E5D5B9B8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</TotalTime>
  <Words>30</Words>
  <Application>Microsoft Office PowerPoint</Application>
  <PresentationFormat>Presentazione su schermo (16:9)</PresentationFormat>
  <Paragraphs>7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Arnord Basha</dc:creator>
  <cp:lastModifiedBy>Giorgia Dispinzeri</cp:lastModifiedBy>
  <cp:revision>29</cp:revision>
  <dcterms:created xsi:type="dcterms:W3CDTF">2019-10-16T14:49:39Z</dcterms:created>
  <dcterms:modified xsi:type="dcterms:W3CDTF">2025-09-09T12:19:34Z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0x010100454B8EB1F7D4C548815799738C16CD3E</vt:lpwstr>
  </property>
  <property fmtid="{D5CDD505-2E9C-101B-9397-08002B2CF9AE}" pid="3" name="MediaServiceImageTags">
    <vt:lpwstr/>
  </property>
</Properties>
</file>