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revisionInfo.xml" ContentType="application/vnd.ms-powerpoint.revisioninfo+xml"/>
  <Override PartName="/ppt/slides/slide2.xml" ContentType="application/vnd.openxmlformats-officedocument.presentationml.slide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EEC1D5A-FCF2-4485-88BF-069F869AE913}" v="28" dt="2026-07-29T07:13:36.19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12" Type="http://schemas.openxmlformats.org/officeDocument/2006/relationships/customXml" Target="../customXml/item3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11" Type="http://schemas.openxmlformats.org/officeDocument/2006/relationships/customXml" Target="../customXml/item2.xml"/><Relationship Id="rId5" Type="http://schemas.openxmlformats.org/officeDocument/2006/relationships/viewProps" Target="viewProps.xml"/><Relationship Id="rId10" Type="http://schemas.openxmlformats.org/officeDocument/2006/relationships/customXml" Target="../customXml/item1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iorgia Dispinzeri" userId="50ea113a-9e95-41c0-9ef2-5fde7d4dac51" providerId="ADAL" clId="{D504EB35-CE53-48E3-B779-997DB57EF0A1}"/>
    <pc:docChg chg="custSel addSld delSld modSld addMainMaster delMainMaster modMainMaster">
      <pc:chgData name="Giorgia Dispinzeri" userId="50ea113a-9e95-41c0-9ef2-5fde7d4dac51" providerId="ADAL" clId="{D504EB35-CE53-48E3-B779-997DB57EF0A1}" dt="2026-07-29T07:15:32.391" v="255" actId="931"/>
      <pc:docMkLst>
        <pc:docMk/>
      </pc:docMkLst>
      <pc:sldChg chg="new">
        <pc:chgData name="Giorgia Dispinzeri" userId="50ea113a-9e95-41c0-9ef2-5fde7d4dac51" providerId="ADAL" clId="{D504EB35-CE53-48E3-B779-997DB57EF0A1}" dt="2026-07-29T07:07:42.701" v="0" actId="680"/>
        <pc:sldMkLst>
          <pc:docMk/>
          <pc:sldMk cId="2539234383" sldId="256"/>
        </pc:sldMkLst>
      </pc:sldChg>
      <pc:sldChg chg="modSp new mod">
        <pc:chgData name="Giorgia Dispinzeri" userId="50ea113a-9e95-41c0-9ef2-5fde7d4dac51" providerId="ADAL" clId="{D504EB35-CE53-48E3-B779-997DB57EF0A1}" dt="2026-07-29T07:14:15.759" v="245" actId="20577"/>
        <pc:sldMkLst>
          <pc:docMk/>
          <pc:sldMk cId="2082729545" sldId="257"/>
        </pc:sldMkLst>
        <pc:spChg chg="mod">
          <ac:chgData name="Giorgia Dispinzeri" userId="50ea113a-9e95-41c0-9ef2-5fde7d4dac51" providerId="ADAL" clId="{D504EB35-CE53-48E3-B779-997DB57EF0A1}" dt="2026-07-29T07:14:08.734" v="214" actId="20577"/>
          <ac:spMkLst>
            <pc:docMk/>
            <pc:sldMk cId="2082729545" sldId="257"/>
            <ac:spMk id="2" creationId="{EF337F7F-AD41-0060-7277-BA2387476486}"/>
          </ac:spMkLst>
        </pc:spChg>
        <pc:spChg chg="mod">
          <ac:chgData name="Giorgia Dispinzeri" userId="50ea113a-9e95-41c0-9ef2-5fde7d4dac51" providerId="ADAL" clId="{D504EB35-CE53-48E3-B779-997DB57EF0A1}" dt="2026-07-29T07:14:15.759" v="245" actId="20577"/>
          <ac:spMkLst>
            <pc:docMk/>
            <pc:sldMk cId="2082729545" sldId="257"/>
            <ac:spMk id="3" creationId="{DA8F8EA9-6ACF-A6FA-CCB2-52D8584DBABD}"/>
          </ac:spMkLst>
        </pc:spChg>
      </pc:sldChg>
      <pc:sldChg chg="new del">
        <pc:chgData name="Giorgia Dispinzeri" userId="50ea113a-9e95-41c0-9ef2-5fde7d4dac51" providerId="ADAL" clId="{D504EB35-CE53-48E3-B779-997DB57EF0A1}" dt="2026-07-29T07:14:37.343" v="247" actId="47"/>
        <pc:sldMkLst>
          <pc:docMk/>
          <pc:sldMk cId="4110358228" sldId="258"/>
        </pc:sldMkLst>
      </pc:sldChg>
      <pc:sldMasterChg chg="setBg modSldLayout sldLayoutOrd">
        <pc:chgData name="Giorgia Dispinzeri" userId="50ea113a-9e95-41c0-9ef2-5fde7d4dac51" providerId="ADAL" clId="{D504EB35-CE53-48E3-B779-997DB57EF0A1}" dt="2026-07-29T07:15:32.391" v="255" actId="931"/>
        <pc:sldMasterMkLst>
          <pc:docMk/>
          <pc:sldMasterMk cId="2795659557" sldId="2147483648"/>
        </pc:sldMasterMkLst>
        <pc:sldLayoutChg chg="addSp delSp modSp mod ord setBg">
          <pc:chgData name="Giorgia Dispinzeri" userId="50ea113a-9e95-41c0-9ef2-5fde7d4dac51" providerId="ADAL" clId="{D504EB35-CE53-48E3-B779-997DB57EF0A1}" dt="2026-07-29T07:13:42.493" v="178" actId="20578"/>
          <pc:sldLayoutMkLst>
            <pc:docMk/>
            <pc:sldMasterMk cId="2795659557" sldId="2147483648"/>
            <pc:sldLayoutMk cId="3233595412" sldId="2147483649"/>
          </pc:sldLayoutMkLst>
          <pc:spChg chg="mod">
            <ac:chgData name="Giorgia Dispinzeri" userId="50ea113a-9e95-41c0-9ef2-5fde7d4dac51" providerId="ADAL" clId="{D504EB35-CE53-48E3-B779-997DB57EF0A1}" dt="2026-07-29T07:09:41.977" v="84" actId="14100"/>
            <ac:spMkLst>
              <pc:docMk/>
              <pc:sldMasterMk cId="2795659557" sldId="2147483648"/>
              <pc:sldLayoutMk cId="3233595412" sldId="2147483649"/>
              <ac:spMk id="2" creationId="{E4A16466-3E84-0580-63E7-4F13FE73986C}"/>
            </ac:spMkLst>
          </pc:spChg>
          <pc:spChg chg="mod">
            <ac:chgData name="Giorgia Dispinzeri" userId="50ea113a-9e95-41c0-9ef2-5fde7d4dac51" providerId="ADAL" clId="{D504EB35-CE53-48E3-B779-997DB57EF0A1}" dt="2026-07-29T07:09:56.139" v="89" actId="120"/>
            <ac:spMkLst>
              <pc:docMk/>
              <pc:sldMasterMk cId="2795659557" sldId="2147483648"/>
              <pc:sldLayoutMk cId="3233595412" sldId="2147483649"/>
              <ac:spMk id="3" creationId="{379B6915-C79A-AA47-D73F-EE6D2AD98AA3}"/>
            </ac:spMkLst>
          </pc:spChg>
          <pc:spChg chg="del">
            <ac:chgData name="Giorgia Dispinzeri" userId="50ea113a-9e95-41c0-9ef2-5fde7d4dac51" providerId="ADAL" clId="{D504EB35-CE53-48E3-B779-997DB57EF0A1}" dt="2026-07-29T07:09:48.133" v="87" actId="478"/>
            <ac:spMkLst>
              <pc:docMk/>
              <pc:sldMasterMk cId="2795659557" sldId="2147483648"/>
              <pc:sldLayoutMk cId="3233595412" sldId="2147483649"/>
              <ac:spMk id="4" creationId="{3B36F76C-531D-64AC-B78E-8FBDEDC17D74}"/>
            </ac:spMkLst>
          </pc:spChg>
          <pc:spChg chg="del">
            <ac:chgData name="Giorgia Dispinzeri" userId="50ea113a-9e95-41c0-9ef2-5fde7d4dac51" providerId="ADAL" clId="{D504EB35-CE53-48E3-B779-997DB57EF0A1}" dt="2026-07-29T07:09:45.646" v="85" actId="478"/>
            <ac:spMkLst>
              <pc:docMk/>
              <pc:sldMasterMk cId="2795659557" sldId="2147483648"/>
              <pc:sldLayoutMk cId="3233595412" sldId="2147483649"/>
              <ac:spMk id="5" creationId="{EF82BC3F-7BAA-9F56-2E8A-4F62C3AF87FF}"/>
            </ac:spMkLst>
          </pc:spChg>
          <pc:spChg chg="del">
            <ac:chgData name="Giorgia Dispinzeri" userId="50ea113a-9e95-41c0-9ef2-5fde7d4dac51" providerId="ADAL" clId="{D504EB35-CE53-48E3-B779-997DB57EF0A1}" dt="2026-07-29T07:09:46.853" v="86" actId="478"/>
            <ac:spMkLst>
              <pc:docMk/>
              <pc:sldMasterMk cId="2795659557" sldId="2147483648"/>
              <pc:sldLayoutMk cId="3233595412" sldId="2147483649"/>
              <ac:spMk id="6" creationId="{29ECC646-8741-EF35-1750-1AAAB6B15F70}"/>
            </ac:spMkLst>
          </pc:spChg>
          <pc:picChg chg="add del mod ord">
            <ac:chgData name="Giorgia Dispinzeri" userId="50ea113a-9e95-41c0-9ef2-5fde7d4dac51" providerId="ADAL" clId="{D504EB35-CE53-48E3-B779-997DB57EF0A1}" dt="2026-07-29T07:09:09.853" v="80" actId="478"/>
            <ac:picMkLst>
              <pc:docMk/>
              <pc:sldMasterMk cId="2795659557" sldId="2147483648"/>
              <pc:sldLayoutMk cId="3233595412" sldId="2147483649"/>
              <ac:picMk id="8" creationId="{B559888E-D742-1F93-30B0-01CE0573FF7F}"/>
            </ac:picMkLst>
          </pc:picChg>
        </pc:sldLayoutChg>
        <pc:sldLayoutChg chg="addSp delSp modSp mod setBg">
          <pc:chgData name="Giorgia Dispinzeri" userId="50ea113a-9e95-41c0-9ef2-5fde7d4dac51" providerId="ADAL" clId="{D504EB35-CE53-48E3-B779-997DB57EF0A1}" dt="2026-07-29T07:15:02.975" v="252" actId="1076"/>
          <pc:sldLayoutMkLst>
            <pc:docMk/>
            <pc:sldMasterMk cId="2795659557" sldId="2147483648"/>
            <pc:sldLayoutMk cId="449821412" sldId="2147483650"/>
          </pc:sldLayoutMkLst>
          <pc:spChg chg="mod">
            <ac:chgData name="Giorgia Dispinzeri" userId="50ea113a-9e95-41c0-9ef2-5fde7d4dac51" providerId="ADAL" clId="{D504EB35-CE53-48E3-B779-997DB57EF0A1}" dt="2026-07-29T07:15:01.406" v="251" actId="1076"/>
            <ac:spMkLst>
              <pc:docMk/>
              <pc:sldMasterMk cId="2795659557" sldId="2147483648"/>
              <pc:sldLayoutMk cId="449821412" sldId="2147483650"/>
              <ac:spMk id="2" creationId="{9E24BFD5-A499-C459-0519-D122655E204E}"/>
            </ac:spMkLst>
          </pc:spChg>
          <pc:spChg chg="mod">
            <ac:chgData name="Giorgia Dispinzeri" userId="50ea113a-9e95-41c0-9ef2-5fde7d4dac51" providerId="ADAL" clId="{D504EB35-CE53-48E3-B779-997DB57EF0A1}" dt="2026-07-29T07:15:02.975" v="252" actId="1076"/>
            <ac:spMkLst>
              <pc:docMk/>
              <pc:sldMasterMk cId="2795659557" sldId="2147483648"/>
              <pc:sldLayoutMk cId="449821412" sldId="2147483650"/>
              <ac:spMk id="3" creationId="{ABF6291F-9AC4-AF30-E109-10FD1C4ED700}"/>
            </ac:spMkLst>
          </pc:spChg>
          <pc:spChg chg="del">
            <ac:chgData name="Giorgia Dispinzeri" userId="50ea113a-9e95-41c0-9ef2-5fde7d4dac51" providerId="ADAL" clId="{D504EB35-CE53-48E3-B779-997DB57EF0A1}" dt="2026-07-29T07:12:11.002" v="119" actId="478"/>
            <ac:spMkLst>
              <pc:docMk/>
              <pc:sldMasterMk cId="2795659557" sldId="2147483648"/>
              <pc:sldLayoutMk cId="449821412" sldId="2147483650"/>
              <ac:spMk id="4" creationId="{4EAEF321-1E2D-EE1E-D564-97C789655DC8}"/>
            </ac:spMkLst>
          </pc:spChg>
          <pc:spChg chg="del">
            <ac:chgData name="Giorgia Dispinzeri" userId="50ea113a-9e95-41c0-9ef2-5fde7d4dac51" providerId="ADAL" clId="{D504EB35-CE53-48E3-B779-997DB57EF0A1}" dt="2026-07-29T07:12:12.322" v="120" actId="478"/>
            <ac:spMkLst>
              <pc:docMk/>
              <pc:sldMasterMk cId="2795659557" sldId="2147483648"/>
              <pc:sldLayoutMk cId="449821412" sldId="2147483650"/>
              <ac:spMk id="5" creationId="{ADEFAD5B-5040-E051-64AA-5DAB5D39EA61}"/>
            </ac:spMkLst>
          </pc:spChg>
          <pc:spChg chg="del">
            <ac:chgData name="Giorgia Dispinzeri" userId="50ea113a-9e95-41c0-9ef2-5fde7d4dac51" providerId="ADAL" clId="{D504EB35-CE53-48E3-B779-997DB57EF0A1}" dt="2026-07-29T07:12:13.538" v="121" actId="478"/>
            <ac:spMkLst>
              <pc:docMk/>
              <pc:sldMasterMk cId="2795659557" sldId="2147483648"/>
              <pc:sldLayoutMk cId="449821412" sldId="2147483650"/>
              <ac:spMk id="6" creationId="{0A56F6BF-09C7-3712-9651-4BB5BBCD1BE1}"/>
            </ac:spMkLst>
          </pc:spChg>
          <pc:picChg chg="add del mod">
            <ac:chgData name="Giorgia Dispinzeri" userId="50ea113a-9e95-41c0-9ef2-5fde7d4dac51" providerId="ADAL" clId="{D504EB35-CE53-48E3-B779-997DB57EF0A1}" dt="2026-07-29T07:10:46.071" v="91" actId="478"/>
            <ac:picMkLst>
              <pc:docMk/>
              <pc:sldMasterMk cId="2795659557" sldId="2147483648"/>
              <pc:sldLayoutMk cId="449821412" sldId="2147483650"/>
              <ac:picMk id="8" creationId="{79C1B5F0-DDA2-15B4-705C-6D97977817D6}"/>
            </ac:picMkLst>
          </pc:picChg>
          <pc:picChg chg="add mod ord">
            <ac:chgData name="Giorgia Dispinzeri" userId="50ea113a-9e95-41c0-9ef2-5fde7d4dac51" providerId="ADAL" clId="{D504EB35-CE53-48E3-B779-997DB57EF0A1}" dt="2026-07-29T07:14:55.490" v="250" actId="1076"/>
            <ac:picMkLst>
              <pc:docMk/>
              <pc:sldMasterMk cId="2795659557" sldId="2147483648"/>
              <pc:sldLayoutMk cId="449821412" sldId="2147483650"/>
              <ac:picMk id="10" creationId="{5AC92CC9-C2DE-DC24-F9AD-4E55FB216033}"/>
            </ac:picMkLst>
          </pc:picChg>
        </pc:sldLayoutChg>
        <pc:sldLayoutChg chg="addSp modSp mod">
          <pc:chgData name="Giorgia Dispinzeri" userId="50ea113a-9e95-41c0-9ef2-5fde7d4dac51" providerId="ADAL" clId="{D504EB35-CE53-48E3-B779-997DB57EF0A1}" dt="2026-07-29T07:15:32.391" v="255" actId="931"/>
          <pc:sldLayoutMkLst>
            <pc:docMk/>
            <pc:sldMasterMk cId="2795659557" sldId="2147483648"/>
            <pc:sldLayoutMk cId="2025688847" sldId="2147483651"/>
          </pc:sldLayoutMkLst>
          <pc:picChg chg="add mod">
            <ac:chgData name="Giorgia Dispinzeri" userId="50ea113a-9e95-41c0-9ef2-5fde7d4dac51" providerId="ADAL" clId="{D504EB35-CE53-48E3-B779-997DB57EF0A1}" dt="2026-07-29T07:15:32.391" v="255" actId="931"/>
            <ac:picMkLst>
              <pc:docMk/>
              <pc:sldMasterMk cId="2795659557" sldId="2147483648"/>
              <pc:sldLayoutMk cId="2025688847" sldId="2147483651"/>
              <ac:picMk id="7" creationId="{03858413-FE24-0AC5-47E2-134330E97531}"/>
            </ac:picMkLst>
          </pc:picChg>
        </pc:sldLayoutChg>
      </pc:sldMasterChg>
      <pc:sldMasterChg chg="new del mod addSldLayout">
        <pc:chgData name="Giorgia Dispinzeri" userId="50ea113a-9e95-41c0-9ef2-5fde7d4dac51" providerId="ADAL" clId="{D504EB35-CE53-48E3-B779-997DB57EF0A1}" dt="2026-07-29T07:15:19.326" v="254" actId="2696"/>
        <pc:sldMasterMkLst>
          <pc:docMk/>
          <pc:sldMasterMk cId="553940769" sldId="2147483651"/>
        </pc:sldMasterMkLst>
        <pc:sldLayoutChg chg="new replId">
          <pc:chgData name="Giorgia Dispinzeri" userId="50ea113a-9e95-41c0-9ef2-5fde7d4dac51" providerId="ADAL" clId="{D504EB35-CE53-48E3-B779-997DB57EF0A1}" dt="2026-07-29T07:15:15.314" v="253" actId="6938"/>
          <pc:sldLayoutMkLst>
            <pc:docMk/>
            <pc:sldMasterMk cId="553940769" sldId="2147483651"/>
            <pc:sldLayoutMk cId="1190889962" sldId="2147483652"/>
          </pc:sldLayoutMkLst>
        </pc:sldLayoutChg>
        <pc:sldLayoutChg chg="new replId">
          <pc:chgData name="Giorgia Dispinzeri" userId="50ea113a-9e95-41c0-9ef2-5fde7d4dac51" providerId="ADAL" clId="{D504EB35-CE53-48E3-B779-997DB57EF0A1}" dt="2026-07-29T07:15:15.314" v="253" actId="6938"/>
          <pc:sldLayoutMkLst>
            <pc:docMk/>
            <pc:sldMasterMk cId="553940769" sldId="2147483651"/>
            <pc:sldLayoutMk cId="2530449731" sldId="2147483653"/>
          </pc:sldLayoutMkLst>
        </pc:sldLayoutChg>
        <pc:sldLayoutChg chg="new replId">
          <pc:chgData name="Giorgia Dispinzeri" userId="50ea113a-9e95-41c0-9ef2-5fde7d4dac51" providerId="ADAL" clId="{D504EB35-CE53-48E3-B779-997DB57EF0A1}" dt="2026-07-29T07:15:15.314" v="253" actId="6938"/>
          <pc:sldLayoutMkLst>
            <pc:docMk/>
            <pc:sldMasterMk cId="553940769" sldId="2147483651"/>
            <pc:sldLayoutMk cId="3485355840" sldId="2147483654"/>
          </pc:sldLayoutMkLst>
        </pc:sldLayoutChg>
        <pc:sldLayoutChg chg="new replId">
          <pc:chgData name="Giorgia Dispinzeri" userId="50ea113a-9e95-41c0-9ef2-5fde7d4dac51" providerId="ADAL" clId="{D504EB35-CE53-48E3-B779-997DB57EF0A1}" dt="2026-07-29T07:15:15.314" v="253" actId="6938"/>
          <pc:sldLayoutMkLst>
            <pc:docMk/>
            <pc:sldMasterMk cId="553940769" sldId="2147483651"/>
            <pc:sldLayoutMk cId="1546688054" sldId="2147483655"/>
          </pc:sldLayoutMkLst>
        </pc:sldLayoutChg>
        <pc:sldLayoutChg chg="new replId">
          <pc:chgData name="Giorgia Dispinzeri" userId="50ea113a-9e95-41c0-9ef2-5fde7d4dac51" providerId="ADAL" clId="{D504EB35-CE53-48E3-B779-997DB57EF0A1}" dt="2026-07-29T07:15:15.314" v="253" actId="6938"/>
          <pc:sldLayoutMkLst>
            <pc:docMk/>
            <pc:sldMasterMk cId="553940769" sldId="2147483651"/>
            <pc:sldLayoutMk cId="3968089403" sldId="2147483656"/>
          </pc:sldLayoutMkLst>
        </pc:sldLayoutChg>
        <pc:sldLayoutChg chg="new replId">
          <pc:chgData name="Giorgia Dispinzeri" userId="50ea113a-9e95-41c0-9ef2-5fde7d4dac51" providerId="ADAL" clId="{D504EB35-CE53-48E3-B779-997DB57EF0A1}" dt="2026-07-29T07:15:15.314" v="253" actId="6938"/>
          <pc:sldLayoutMkLst>
            <pc:docMk/>
            <pc:sldMasterMk cId="553940769" sldId="2147483651"/>
            <pc:sldLayoutMk cId="241170025" sldId="2147483657"/>
          </pc:sldLayoutMkLst>
        </pc:sldLayoutChg>
        <pc:sldLayoutChg chg="new replId">
          <pc:chgData name="Giorgia Dispinzeri" userId="50ea113a-9e95-41c0-9ef2-5fde7d4dac51" providerId="ADAL" clId="{D504EB35-CE53-48E3-B779-997DB57EF0A1}" dt="2026-07-29T07:15:15.314" v="253" actId="6938"/>
          <pc:sldLayoutMkLst>
            <pc:docMk/>
            <pc:sldMasterMk cId="553940769" sldId="2147483651"/>
            <pc:sldLayoutMk cId="4269621562" sldId="2147483658"/>
          </pc:sldLayoutMkLst>
        </pc:sldLayoutChg>
        <pc:sldLayoutChg chg="new replId">
          <pc:chgData name="Giorgia Dispinzeri" userId="50ea113a-9e95-41c0-9ef2-5fde7d4dac51" providerId="ADAL" clId="{D504EB35-CE53-48E3-B779-997DB57EF0A1}" dt="2026-07-29T07:15:15.314" v="253" actId="6938"/>
          <pc:sldLayoutMkLst>
            <pc:docMk/>
            <pc:sldMasterMk cId="553940769" sldId="2147483651"/>
            <pc:sldLayoutMk cId="984893113" sldId="2147483659"/>
          </pc:sldLayoutMkLst>
        </pc:sldLayoutChg>
        <pc:sldLayoutChg chg="new replId">
          <pc:chgData name="Giorgia Dispinzeri" userId="50ea113a-9e95-41c0-9ef2-5fde7d4dac51" providerId="ADAL" clId="{D504EB35-CE53-48E3-B779-997DB57EF0A1}" dt="2026-07-29T07:15:15.314" v="253" actId="6938"/>
          <pc:sldLayoutMkLst>
            <pc:docMk/>
            <pc:sldMasterMk cId="553940769" sldId="2147483651"/>
            <pc:sldLayoutMk cId="1877574224" sldId="2147483660"/>
          </pc:sldLayoutMkLst>
        </pc:sldLayoutChg>
        <pc:sldLayoutChg chg="new replId">
          <pc:chgData name="Giorgia Dispinzeri" userId="50ea113a-9e95-41c0-9ef2-5fde7d4dac51" providerId="ADAL" clId="{D504EB35-CE53-48E3-B779-997DB57EF0A1}" dt="2026-07-29T07:15:15.314" v="253" actId="6938"/>
          <pc:sldLayoutMkLst>
            <pc:docMk/>
            <pc:sldMasterMk cId="553940769" sldId="2147483651"/>
            <pc:sldLayoutMk cId="2750051511" sldId="2147483661"/>
          </pc:sldLayoutMkLst>
        </pc:sldLayoutChg>
        <pc:sldLayoutChg chg="new replId">
          <pc:chgData name="Giorgia Dispinzeri" userId="50ea113a-9e95-41c0-9ef2-5fde7d4dac51" providerId="ADAL" clId="{D504EB35-CE53-48E3-B779-997DB57EF0A1}" dt="2026-07-29T07:15:15.314" v="253" actId="6938"/>
          <pc:sldLayoutMkLst>
            <pc:docMk/>
            <pc:sldMasterMk cId="553940769" sldId="2147483651"/>
            <pc:sldLayoutMk cId="3553853366" sldId="2147483662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4A16466-3E84-0580-63E7-4F13FE73986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2503487"/>
            <a:ext cx="9144000" cy="1006475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it-IT" dirty="0"/>
              <a:t>Talk </a:t>
            </a:r>
            <a:r>
              <a:rPr lang="it-IT" dirty="0" err="1"/>
              <a:t>title</a:t>
            </a:r>
            <a:endParaRPr lang="it-IT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379B6915-C79A-AA47-D73F-EE6D2AD98AA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dirty="0" err="1"/>
              <a:t>Speaker’s</a:t>
            </a:r>
            <a:r>
              <a:rPr lang="it-IT" dirty="0"/>
              <a:t> name and last name</a:t>
            </a:r>
          </a:p>
          <a:p>
            <a:r>
              <a:rPr lang="it-IT" dirty="0" err="1"/>
              <a:t>Speaker’s</a:t>
            </a:r>
            <a:r>
              <a:rPr lang="it-IT" dirty="0"/>
              <a:t> </a:t>
            </a:r>
            <a:r>
              <a:rPr lang="it-IT" dirty="0" err="1"/>
              <a:t>affiliation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33595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>
            <a:extLst>
              <a:ext uri="{FF2B5EF4-FFF2-40B4-BE49-F238E27FC236}">
                <a16:creationId xmlns:a16="http://schemas.microsoft.com/office/drawing/2014/main" id="{5AC92CC9-C2DE-DC24-F9AD-4E55FB2160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81150"/>
            <a:ext cx="12192000" cy="1885663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9E24BFD5-A499-C459-0519-D122655E2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291" y="1840765"/>
            <a:ext cx="10208491" cy="669348"/>
          </a:xfrm>
        </p:spPr>
        <p:txBody>
          <a:bodyPr/>
          <a:lstStyle>
            <a:lvl1pPr>
              <a:defRPr sz="3600"/>
            </a:lvl1pPr>
          </a:lstStyle>
          <a:p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BF6291F-9AC4-AF30-E109-10FD1C4ED7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291" y="2746365"/>
            <a:ext cx="10626436" cy="1885663"/>
          </a:xfrm>
        </p:spPr>
        <p:txBody>
          <a:bodyPr/>
          <a:lstStyle/>
          <a:p>
            <a:pPr lvl="0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49821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9FF872F5-5250-B035-26FD-C60C2D77A7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7F6715F-6971-0F51-3F41-DD665D6DC3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F46AB44-8994-2B27-0686-C87CDDF69F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F72C656-B456-4806-8E78-21C4A0454C8E}" type="datetimeFigureOut">
              <a:rPr lang="it-IT" smtClean="0"/>
              <a:t>29/07/2026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2856122-54F8-255D-8D84-BC20EE22B79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3C3C6D2-3990-76D3-9015-D058A62E6C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A1DD7E2-1AE8-448D-92D3-C2828541BD9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95659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BE023E9-4BE4-1626-301A-D486FC7FFCA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EE5EB055-EAD3-1273-C7ED-A6E9A7610E5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392343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F337F7F-AD41-0060-7277-BA23874764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Declaration</a:t>
            </a:r>
            <a:r>
              <a:rPr lang="it-IT" dirty="0"/>
              <a:t> of </a:t>
            </a:r>
            <a:r>
              <a:rPr lang="it-IT" dirty="0" err="1"/>
              <a:t>conflict</a:t>
            </a:r>
            <a:r>
              <a:rPr lang="it-IT" dirty="0"/>
              <a:t> of </a:t>
            </a:r>
            <a:r>
              <a:rPr lang="it-IT" dirty="0" err="1"/>
              <a:t>interest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A8F8EA9-6ACF-A6FA-CCB2-52D8584DBA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err="1"/>
              <a:t>Insert</a:t>
            </a:r>
            <a:r>
              <a:rPr lang="it-IT" dirty="0"/>
              <a:t> </a:t>
            </a:r>
            <a:r>
              <a:rPr lang="it-IT" dirty="0" err="1"/>
              <a:t>here</a:t>
            </a:r>
            <a:r>
              <a:rPr lang="it-IT" dirty="0"/>
              <a:t> </a:t>
            </a:r>
            <a:r>
              <a:rPr lang="it-IT" dirty="0" err="1"/>
              <a:t>any</a:t>
            </a:r>
            <a:r>
              <a:rPr lang="it-IT" dirty="0"/>
              <a:t> COI </a:t>
            </a:r>
            <a:r>
              <a:rPr lang="it-IT" dirty="0" err="1"/>
              <a:t>declaration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8272954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454B8EB1F7D4C548815799738C16CD3E" ma:contentTypeVersion="16" ma:contentTypeDescription="Creare un nuovo documento." ma:contentTypeScope="" ma:versionID="b1860c07062a9c2bb567dba0b59a5813">
  <xsd:schema xmlns:xsd="http://www.w3.org/2001/XMLSchema" xmlns:xs="http://www.w3.org/2001/XMLSchema" xmlns:p="http://schemas.microsoft.com/office/2006/metadata/properties" xmlns:ns2="b934695d-6d59-47cb-9bc6-ef2744814942" xmlns:ns3="f70c1c7b-6bd2-4b23-9196-49f108f9542b" targetNamespace="http://schemas.microsoft.com/office/2006/metadata/properties" ma:root="true" ma:fieldsID="f0aa954e5c95a8a789fc5497fdf9b99d" ns2:_="" ns3:_="">
    <xsd:import namespace="b934695d-6d59-47cb-9bc6-ef2744814942"/>
    <xsd:import namespace="f70c1c7b-6bd2-4b23-9196-49f108f9542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34695d-6d59-47cb-9bc6-ef274481494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Tag immagine" ma:readOnly="false" ma:fieldId="{5cf76f15-5ced-4ddc-b409-7134ff3c332f}" ma:taxonomyMulti="true" ma:sspId="fb33fc36-108e-4a3e-b8e4-c453ad425a7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70c1c7b-6bd2-4b23-9196-49f108f9542b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372d58c8-bed2-4bd1-a16a-deab8ffe68a7}" ma:internalName="TaxCatchAll" ma:showField="CatchAllData" ma:web="f70c1c7b-6bd2-4b23-9196-49f108f9542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Condiviso con dettagl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934695d-6d59-47cb-9bc6-ef2744814942">
      <Terms xmlns="http://schemas.microsoft.com/office/infopath/2007/PartnerControls"/>
    </lcf76f155ced4ddcb4097134ff3c332f>
    <TaxCatchAll xmlns="f70c1c7b-6bd2-4b23-9196-49f108f9542b" xsi:nil="true"/>
  </documentManagement>
</p:properties>
</file>

<file path=customXml/itemProps1.xml><?xml version="1.0" encoding="utf-8"?>
<ds:datastoreItem xmlns:ds="http://schemas.openxmlformats.org/officeDocument/2006/customXml" ds:itemID="{463901D5-CDD5-49C9-85A4-690C97C084C9}"/>
</file>

<file path=customXml/itemProps2.xml><?xml version="1.0" encoding="utf-8"?>
<ds:datastoreItem xmlns:ds="http://schemas.openxmlformats.org/officeDocument/2006/customXml" ds:itemID="{ECC4C3F2-1EB8-4682-91A4-FE2721242786}"/>
</file>

<file path=customXml/itemProps3.xml><?xml version="1.0" encoding="utf-8"?>
<ds:datastoreItem xmlns:ds="http://schemas.openxmlformats.org/officeDocument/2006/customXml" ds:itemID="{D09B3DFB-6A7E-4A1F-A230-6E51E7627E18}"/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10</Words>
  <Application>Microsoft Office PowerPoint</Application>
  <PresentationFormat>Widescreen</PresentationFormat>
  <Paragraphs>2</Paragraphs>
  <Slides>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Tema di Office</vt:lpstr>
      <vt:lpstr>Presentazione standard di PowerPoint</vt:lpstr>
      <vt:lpstr>Declaration of conflict of interest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Giorgia Dispinzeri</dc:creator>
  <cp:lastModifiedBy>Giorgia Dispinzeri</cp:lastModifiedBy>
  <cp:revision>1</cp:revision>
  <dcterms:created xsi:type="dcterms:W3CDTF">2026-07-29T07:07:37Z</dcterms:created>
  <dcterms:modified xsi:type="dcterms:W3CDTF">2026-07-29T07:15:47Z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0x010100454B8EB1F7D4C548815799738C16CD3E</vt:lpwstr>
  </property>
</Properties>
</file>