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7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Gorini" userId="245da21c-7cea-40be-ad2b-e58ddeb9c907" providerId="ADAL" clId="{7351F231-7AF8-4375-821A-68122774446C}"/>
    <pc:docChg chg="custSel modSld modMainMaster">
      <pc:chgData name="Marco Gorini" userId="245da21c-7cea-40be-ad2b-e58ddeb9c907" providerId="ADAL" clId="{7351F231-7AF8-4375-821A-68122774446C}" dt="2026-09-03T17:11:16.173" v="72" actId="14100"/>
      <pc:docMkLst>
        <pc:docMk/>
      </pc:docMkLst>
      <pc:sldChg chg="addSp delSp modSp mod">
        <pc:chgData name="Marco Gorini" userId="245da21c-7cea-40be-ad2b-e58ddeb9c907" providerId="ADAL" clId="{7351F231-7AF8-4375-821A-68122774446C}" dt="2026-09-03T16:53:08.122" v="37" actId="478"/>
        <pc:sldMkLst>
          <pc:docMk/>
          <pc:sldMk cId="1921808072" sldId="256"/>
        </pc:sldMkLst>
        <pc:picChg chg="add del mod modCrop">
          <ac:chgData name="Marco Gorini" userId="245da21c-7cea-40be-ad2b-e58ddeb9c907" providerId="ADAL" clId="{7351F231-7AF8-4375-821A-68122774446C}" dt="2026-09-03T16:35:24.251" v="10" actId="478"/>
          <ac:picMkLst>
            <pc:docMk/>
            <pc:sldMk cId="1921808072" sldId="256"/>
            <ac:picMk id="3" creationId="{D99F2E4F-C86C-49CC-36BE-167E8F149563}"/>
          </ac:picMkLst>
        </pc:picChg>
        <pc:picChg chg="add del mod">
          <ac:chgData name="Marco Gorini" userId="245da21c-7cea-40be-ad2b-e58ddeb9c907" providerId="ADAL" clId="{7351F231-7AF8-4375-821A-68122774446C}" dt="2026-09-03T16:53:08.122" v="37" actId="478"/>
          <ac:picMkLst>
            <pc:docMk/>
            <pc:sldMk cId="1921808072" sldId="256"/>
            <ac:picMk id="5" creationId="{F8702051-6210-0B6C-E13C-FAD057B3B1EA}"/>
          </ac:picMkLst>
        </pc:picChg>
        <pc:picChg chg="add del mod">
          <ac:chgData name="Marco Gorini" userId="245da21c-7cea-40be-ad2b-e58ddeb9c907" providerId="ADAL" clId="{7351F231-7AF8-4375-821A-68122774446C}" dt="2026-09-03T16:45:46.750" v="36" actId="21"/>
          <ac:picMkLst>
            <pc:docMk/>
            <pc:sldMk cId="1921808072" sldId="256"/>
            <ac:picMk id="7" creationId="{6B075EFA-2E7C-DEAC-FA7A-34E581B2EBA9}"/>
          </ac:picMkLst>
        </pc:picChg>
      </pc:sldChg>
      <pc:sldMasterChg chg="addSp delSp modSp mod">
        <pc:chgData name="Marco Gorini" userId="245da21c-7cea-40be-ad2b-e58ddeb9c907" providerId="ADAL" clId="{7351F231-7AF8-4375-821A-68122774446C}" dt="2026-09-03T17:11:16.173" v="72" actId="14100"/>
        <pc:sldMasterMkLst>
          <pc:docMk/>
          <pc:sldMasterMk cId="3462294414" sldId="2147483648"/>
        </pc:sldMasterMkLst>
        <pc:picChg chg="del mod">
          <ac:chgData name="Marco Gorini" userId="245da21c-7cea-40be-ad2b-e58ddeb9c907" providerId="ADAL" clId="{7351F231-7AF8-4375-821A-68122774446C}" dt="2026-09-03T17:04:19.275" v="40" actId="478"/>
          <ac:picMkLst>
            <pc:docMk/>
            <pc:sldMasterMk cId="3462294414" sldId="2147483648"/>
            <ac:picMk id="8" creationId="{6889B752-F5C6-59F7-49FD-33B06074CC6F}"/>
          </ac:picMkLst>
        </pc:picChg>
        <pc:picChg chg="add del mod">
          <ac:chgData name="Marco Gorini" userId="245da21c-7cea-40be-ad2b-e58ddeb9c907" providerId="ADAL" clId="{7351F231-7AF8-4375-821A-68122774446C}" dt="2026-09-03T17:04:33.311" v="43" actId="478"/>
          <ac:picMkLst>
            <pc:docMk/>
            <pc:sldMasterMk cId="3462294414" sldId="2147483648"/>
            <ac:picMk id="9" creationId="{00EE6897-43F1-76C1-12C3-6B3484057523}"/>
          </ac:picMkLst>
        </pc:picChg>
        <pc:picChg chg="add mod modCrop">
          <ac:chgData name="Marco Gorini" userId="245da21c-7cea-40be-ad2b-e58ddeb9c907" providerId="ADAL" clId="{7351F231-7AF8-4375-821A-68122774446C}" dt="2026-09-03T17:11:16.173" v="72" actId="14100"/>
          <ac:picMkLst>
            <pc:docMk/>
            <pc:sldMasterMk cId="3462294414" sldId="2147483648"/>
            <ac:picMk id="11" creationId="{0AE43FFE-78B7-07FB-FB62-8829282D87A6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EBA2F2-5FAF-E811-9BA0-B10DE507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E17EA2-8F36-B98D-9101-6B636BF5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293ACF-3835-9FDF-C0AE-32D366EE5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19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B6538E-469A-C162-12FD-B031CBAAD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C008A5-5AF1-250B-17B5-DE2004754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45096D-4753-92C2-4743-4F2DE2EA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616D23-1AE4-2CAF-4CEB-1AF629134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D65FBC-006E-43BD-6629-7F1B2B53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08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DA1FBD-1A96-972D-7175-F8D3AAB7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908E4F-00ED-C47B-4C62-9D1CEBE13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B68A5D-3727-C5F1-3608-29EADD4AE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660629-495B-2D71-F406-E50637FD1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05F232-6EC2-DC42-D1B9-DAEA487C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280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1A1AD-E056-2A8B-04C2-57922AE0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C16F0D-304D-AD72-9BA4-B44810511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4844F9-4D9B-B173-3403-B6D577CEE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08BE12-242E-16E7-DF00-355D8DA4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5F8AC1-512A-DA8E-BD92-9319F212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517F8E-11AB-4DE5-2E12-934602E9C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38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598199-A5A1-38FE-E90E-65AA2F66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EB54E5-1F75-76F9-DB2B-CADB6FF00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E1F2592-07AC-940E-8421-387FCF470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263223E-F634-8556-8A8A-FED7E2A2E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D63E6DD-E4B4-0862-2262-C4B1F6AC68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03A8A09-5AC0-3DB7-D643-60799DDA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E05BD91-E496-D32E-57E6-2D32FDB9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A9EFEC8-5D50-9C9E-D6FF-9D96BACE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2814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23233C-71DC-33D3-0C7E-AB0697CC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F031B41-28D9-6CE1-89FC-81705CB9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90B3774-3CAC-12B2-061D-BB48F0E1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3AE9CB1-849F-D589-4912-9B255750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073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5E685CE-0CCD-1495-709D-FEADAB6D8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4D0F547-2072-FA86-65A0-437DF84B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FA48F6-450B-56F7-2D00-6EADA124D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112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681BF4-4E04-EF63-05C5-51074A9C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463435-CC30-5371-0318-F0FD5CAA8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0E3605-89BB-95E1-84DF-A8551977B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513D4ED-F64F-488A-72C3-72AADD5BC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BC67DC-9A8B-3F03-2331-5E48D870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0B344D-5E60-903D-C9D2-96B9F3ECF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118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9BEA8F-E449-8B9F-B090-883C755E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6E93620-04A6-1F56-5D47-19C731283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361175-31A8-17C5-677C-EE6E395F8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ED5EA5-A260-04AE-F201-00B3089CD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C63AA1-54EF-A253-7590-11204022B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85AE94-A187-31D1-0680-4B13A621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171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A838BD-3018-ADDF-A18E-90246AFC2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4976657-131B-6E68-787C-F31E3BE27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A88F4F-87EE-FBE0-1BAE-E7BD35832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1031A8-EC9A-2EAB-4B2E-E9C00C43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9D4ACF-1697-A29A-B019-8EBEE7B5F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58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88BE2A0-909F-6D80-37D9-B0BB7802A9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FF00167-2A85-7712-7D6D-6B9AD574D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42EBD3-9DB7-BFC1-00E7-92E21629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35665F-AF9A-3EF7-4D20-34F1A4DF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9D64D8-F484-3ECA-1F9B-00DBD16A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183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6814EF-88BA-A7B9-D409-69D9E986F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7CB0DD-ABFF-E811-A67A-9C013B4A3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51A5FA-B1F0-4752-402C-BBBAD0105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E7568B-9C0D-4A65-84D5-EAB325E80B5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0280A3-4CA9-3E17-BD0D-26A640C14E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4878CA-B45A-2DFD-D05D-149E7F817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5EE893-EA7D-438E-A0C0-E5F764D6114A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AE43FFE-78B7-07FB-FB62-8829282D87A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6" t="43795"/>
          <a:stretch>
            <a:fillRect/>
          </a:stretch>
        </p:blipFill>
        <p:spPr>
          <a:xfrm>
            <a:off x="9678518" y="5706405"/>
            <a:ext cx="2506653" cy="115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9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808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Gorini</dc:creator>
  <cp:lastModifiedBy>Marco Gorini</cp:lastModifiedBy>
  <cp:revision>1</cp:revision>
  <dcterms:created xsi:type="dcterms:W3CDTF">2026-09-03T16:03:57Z</dcterms:created>
  <dcterms:modified xsi:type="dcterms:W3CDTF">2026-09-03T17:11:21Z</dcterms:modified>
</cp:coreProperties>
</file>